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4" r:id="rId9"/>
    <p:sldId id="263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7E8DF-94C3-43F6-84C2-1B171E02314E}" v="300" dt="2024-12-11T17:05:19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13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Roy Palathinkal" userId="09fa74f3-0a4a-41d7-b018-f4c69750d6cd" providerId="ADAL" clId="{5BB7E8DF-94C3-43F6-84C2-1B171E02314E}"/>
    <pc:docChg chg="undo custSel addSld delSld modSld sldOrd">
      <pc:chgData name="Joshua Roy Palathinkal" userId="09fa74f3-0a4a-41d7-b018-f4c69750d6cd" providerId="ADAL" clId="{5BB7E8DF-94C3-43F6-84C2-1B171E02314E}" dt="2024-12-11T17:05:19.862" v="1568"/>
      <pc:docMkLst>
        <pc:docMk/>
      </pc:docMkLst>
      <pc:sldChg chg="addSp delSp modSp new mod">
        <pc:chgData name="Joshua Roy Palathinkal" userId="09fa74f3-0a4a-41d7-b018-f4c69750d6cd" providerId="ADAL" clId="{5BB7E8DF-94C3-43F6-84C2-1B171E02314E}" dt="2024-12-11T00:04:15.439" v="448" actId="478"/>
        <pc:sldMkLst>
          <pc:docMk/>
          <pc:sldMk cId="2924119532" sldId="256"/>
        </pc:sldMkLst>
        <pc:spChg chg="mod">
          <ac:chgData name="Joshua Roy Palathinkal" userId="09fa74f3-0a4a-41d7-b018-f4c69750d6cd" providerId="ADAL" clId="{5BB7E8DF-94C3-43F6-84C2-1B171E02314E}" dt="2024-12-10T15:42:43.912" v="64" actId="20577"/>
          <ac:spMkLst>
            <pc:docMk/>
            <pc:sldMk cId="2924119532" sldId="256"/>
            <ac:spMk id="2" creationId="{C09C4F29-F267-950D-69C8-721DBC9CAD1E}"/>
          </ac:spMkLst>
        </pc:spChg>
        <pc:spChg chg="mod">
          <ac:chgData name="Joshua Roy Palathinkal" userId="09fa74f3-0a4a-41d7-b018-f4c69750d6cd" providerId="ADAL" clId="{5BB7E8DF-94C3-43F6-84C2-1B171E02314E}" dt="2024-12-10T15:42:53.296" v="86" actId="20577"/>
          <ac:spMkLst>
            <pc:docMk/>
            <pc:sldMk cId="2924119532" sldId="256"/>
            <ac:spMk id="3" creationId="{15D13C5D-B4B0-CF22-3316-B574854CD20C}"/>
          </ac:spMkLst>
        </pc:spChg>
        <pc:spChg chg="add mod">
          <ac:chgData name="Joshua Roy Palathinkal" userId="09fa74f3-0a4a-41d7-b018-f4c69750d6cd" providerId="ADAL" clId="{5BB7E8DF-94C3-43F6-84C2-1B171E02314E}" dt="2024-12-10T17:06:20.547" v="302" actId="20577"/>
          <ac:spMkLst>
            <pc:docMk/>
            <pc:sldMk cId="2924119532" sldId="256"/>
            <ac:spMk id="4" creationId="{6BE392A8-427F-F611-74E2-D6BFAC1C323E}"/>
          </ac:spMkLst>
        </pc:spChg>
        <pc:picChg chg="add del mod">
          <ac:chgData name="Joshua Roy Palathinkal" userId="09fa74f3-0a4a-41d7-b018-f4c69750d6cd" providerId="ADAL" clId="{5BB7E8DF-94C3-43F6-84C2-1B171E02314E}" dt="2024-12-11T00:04:15.439" v="448" actId="478"/>
          <ac:picMkLst>
            <pc:docMk/>
            <pc:sldMk cId="2924119532" sldId="256"/>
            <ac:picMk id="1026" creationId="{3E5CE678-BB76-6585-FD75-CBCFEB1305D5}"/>
          </ac:picMkLst>
        </pc:picChg>
      </pc:sldChg>
      <pc:sldChg chg="addSp delSp modSp add mod modAnim modNotesTx">
        <pc:chgData name="Joshua Roy Palathinkal" userId="09fa74f3-0a4a-41d7-b018-f4c69750d6cd" providerId="ADAL" clId="{5BB7E8DF-94C3-43F6-84C2-1B171E02314E}" dt="2024-12-10T23:48:04.373" v="443"/>
        <pc:sldMkLst>
          <pc:docMk/>
          <pc:sldMk cId="1533429625" sldId="258"/>
        </pc:sldMkLst>
        <pc:spChg chg="mod">
          <ac:chgData name="Joshua Roy Palathinkal" userId="09fa74f3-0a4a-41d7-b018-f4c69750d6cd" providerId="ADAL" clId="{5BB7E8DF-94C3-43F6-84C2-1B171E02314E}" dt="2024-12-10T23:07:56.097" v="317" actId="20577"/>
          <ac:spMkLst>
            <pc:docMk/>
            <pc:sldMk cId="1533429625" sldId="258"/>
            <ac:spMk id="2" creationId="{A3DC7198-63C7-DBFE-1072-B01644FC5461}"/>
          </ac:spMkLst>
        </pc:spChg>
        <pc:spChg chg="mod">
          <ac:chgData name="Joshua Roy Palathinkal" userId="09fa74f3-0a4a-41d7-b018-f4c69750d6cd" providerId="ADAL" clId="{5BB7E8DF-94C3-43F6-84C2-1B171E02314E}" dt="2024-12-10T23:38:19.649" v="366" actId="20577"/>
          <ac:spMkLst>
            <pc:docMk/>
            <pc:sldMk cId="1533429625" sldId="258"/>
            <ac:spMk id="3" creationId="{3B61360F-FE8E-02F8-866B-B96798FE6E89}"/>
          </ac:spMkLst>
        </pc:spChg>
        <pc:spChg chg="del">
          <ac:chgData name="Joshua Roy Palathinkal" userId="09fa74f3-0a4a-41d7-b018-f4c69750d6cd" providerId="ADAL" clId="{5BB7E8DF-94C3-43F6-84C2-1B171E02314E}" dt="2024-12-10T16:55:06.736" v="130" actId="478"/>
          <ac:spMkLst>
            <pc:docMk/>
            <pc:sldMk cId="1533429625" sldId="258"/>
            <ac:spMk id="4" creationId="{6D8B756D-AC8A-924E-2F6D-7FB6B3277DAB}"/>
          </ac:spMkLst>
        </pc:spChg>
        <pc:spChg chg="mod">
          <ac:chgData name="Joshua Roy Palathinkal" userId="09fa74f3-0a4a-41d7-b018-f4c69750d6cd" providerId="ADAL" clId="{5BB7E8DF-94C3-43F6-84C2-1B171E02314E}" dt="2024-12-10T23:36:49.322" v="351" actId="1076"/>
          <ac:spMkLst>
            <pc:docMk/>
            <pc:sldMk cId="1533429625" sldId="258"/>
            <ac:spMk id="9" creationId="{8844DA92-629E-D504-6058-E93C2208148F}"/>
          </ac:spMkLst>
        </pc:spChg>
        <pc:spChg chg="del">
          <ac:chgData name="Joshua Roy Palathinkal" userId="09fa74f3-0a4a-41d7-b018-f4c69750d6cd" providerId="ADAL" clId="{5BB7E8DF-94C3-43F6-84C2-1B171E02314E}" dt="2024-12-10T16:55:09.257" v="131" actId="478"/>
          <ac:spMkLst>
            <pc:docMk/>
            <pc:sldMk cId="1533429625" sldId="258"/>
            <ac:spMk id="10" creationId="{7FA1E81B-357D-F099-5C39-3F8FB93CF1C1}"/>
          </ac:spMkLst>
        </pc:spChg>
        <pc:picChg chg="add mod">
          <ac:chgData name="Joshua Roy Palathinkal" userId="09fa74f3-0a4a-41d7-b018-f4c69750d6cd" providerId="ADAL" clId="{5BB7E8DF-94C3-43F6-84C2-1B171E02314E}" dt="2024-12-10T23:38:30.827" v="368" actId="1076"/>
          <ac:picMkLst>
            <pc:docMk/>
            <pc:sldMk cId="1533429625" sldId="258"/>
            <ac:picMk id="6" creationId="{68D8AE3B-E0FF-84FF-3C19-A84FCE8D478D}"/>
          </ac:picMkLst>
        </pc:picChg>
        <pc:picChg chg="del mod">
          <ac:chgData name="Joshua Roy Palathinkal" userId="09fa74f3-0a4a-41d7-b018-f4c69750d6cd" providerId="ADAL" clId="{5BB7E8DF-94C3-43F6-84C2-1B171E02314E}" dt="2024-12-10T16:55:04.267" v="128" actId="478"/>
          <ac:picMkLst>
            <pc:docMk/>
            <pc:sldMk cId="1533429625" sldId="258"/>
            <ac:picMk id="7" creationId="{6A232581-1925-335A-0EA4-112459306038}"/>
          </ac:picMkLst>
        </pc:picChg>
        <pc:picChg chg="del">
          <ac:chgData name="Joshua Roy Palathinkal" userId="09fa74f3-0a4a-41d7-b018-f4c69750d6cd" providerId="ADAL" clId="{5BB7E8DF-94C3-43F6-84C2-1B171E02314E}" dt="2024-12-10T16:55:04.614" v="129" actId="478"/>
          <ac:picMkLst>
            <pc:docMk/>
            <pc:sldMk cId="1533429625" sldId="258"/>
            <ac:picMk id="8" creationId="{3DC28FA6-A998-52C9-F823-0182C4C90362}"/>
          </ac:picMkLst>
        </pc:picChg>
        <pc:picChg chg="add mod">
          <ac:chgData name="Joshua Roy Palathinkal" userId="09fa74f3-0a4a-41d7-b018-f4c69750d6cd" providerId="ADAL" clId="{5BB7E8DF-94C3-43F6-84C2-1B171E02314E}" dt="2024-12-10T23:46:51.286" v="438" actId="1076"/>
          <ac:picMkLst>
            <pc:docMk/>
            <pc:sldMk cId="1533429625" sldId="258"/>
            <ac:picMk id="13" creationId="{D55D4726-532B-86E9-730D-2DF610F54F9D}"/>
          </ac:picMkLst>
        </pc:picChg>
      </pc:sldChg>
      <pc:sldChg chg="addSp delSp modSp add mod delAnim modAnim modNotesTx">
        <pc:chgData name="Joshua Roy Palathinkal" userId="09fa74f3-0a4a-41d7-b018-f4c69750d6cd" providerId="ADAL" clId="{5BB7E8DF-94C3-43F6-84C2-1B171E02314E}" dt="2024-12-11T00:08:19.199" v="477"/>
        <pc:sldMkLst>
          <pc:docMk/>
          <pc:sldMk cId="1503905379" sldId="259"/>
        </pc:sldMkLst>
        <pc:spChg chg="mod">
          <ac:chgData name="Joshua Roy Palathinkal" userId="09fa74f3-0a4a-41d7-b018-f4c69750d6cd" providerId="ADAL" clId="{5BB7E8DF-94C3-43F6-84C2-1B171E02314E}" dt="2024-12-10T23:38:55.089" v="393" actId="114"/>
          <ac:spMkLst>
            <pc:docMk/>
            <pc:sldMk cId="1503905379" sldId="259"/>
            <ac:spMk id="2" creationId="{3D13B9A4-9BD5-5A28-C090-9BD091B46BDD}"/>
          </ac:spMkLst>
        </pc:spChg>
        <pc:spChg chg="del">
          <ac:chgData name="Joshua Roy Palathinkal" userId="09fa74f3-0a4a-41d7-b018-f4c69750d6cd" providerId="ADAL" clId="{5BB7E8DF-94C3-43F6-84C2-1B171E02314E}" dt="2024-12-10T23:38:59.941" v="394" actId="478"/>
          <ac:spMkLst>
            <pc:docMk/>
            <pc:sldMk cId="1503905379" sldId="259"/>
            <ac:spMk id="3" creationId="{545F737F-33AB-7690-6A46-C0D0FE79F84F}"/>
          </ac:spMkLst>
        </pc:spChg>
        <pc:spChg chg="add del mod">
          <ac:chgData name="Joshua Roy Palathinkal" userId="09fa74f3-0a4a-41d7-b018-f4c69750d6cd" providerId="ADAL" clId="{5BB7E8DF-94C3-43F6-84C2-1B171E02314E}" dt="2024-12-10T23:39:04.274" v="396" actId="478"/>
          <ac:spMkLst>
            <pc:docMk/>
            <pc:sldMk cId="1503905379" sldId="259"/>
            <ac:spMk id="5" creationId="{57521A6A-6CF7-03F4-F787-DB3B76D387D2}"/>
          </ac:spMkLst>
        </pc:spChg>
        <pc:spChg chg="del">
          <ac:chgData name="Joshua Roy Palathinkal" userId="09fa74f3-0a4a-41d7-b018-f4c69750d6cd" providerId="ADAL" clId="{5BB7E8DF-94C3-43F6-84C2-1B171E02314E}" dt="2024-12-10T23:39:02.227" v="395" actId="478"/>
          <ac:spMkLst>
            <pc:docMk/>
            <pc:sldMk cId="1503905379" sldId="259"/>
            <ac:spMk id="9" creationId="{2038DC07-EEA4-CDC8-2F18-4CA9D1C563A5}"/>
          </ac:spMkLst>
        </pc:spChg>
        <pc:spChg chg="mod">
          <ac:chgData name="Joshua Roy Palathinkal" userId="09fa74f3-0a4a-41d7-b018-f4c69750d6cd" providerId="ADAL" clId="{5BB7E8DF-94C3-43F6-84C2-1B171E02314E}" dt="2024-12-10T23:41:40.982" v="410" actId="20577"/>
          <ac:spMkLst>
            <pc:docMk/>
            <pc:sldMk cId="1503905379" sldId="259"/>
            <ac:spMk id="11" creationId="{DF562424-D259-9F9A-6F73-2362FF1F9B8A}"/>
          </ac:spMkLst>
        </pc:spChg>
        <pc:picChg chg="del mod">
          <ac:chgData name="Joshua Roy Palathinkal" userId="09fa74f3-0a4a-41d7-b018-f4c69750d6cd" providerId="ADAL" clId="{5BB7E8DF-94C3-43F6-84C2-1B171E02314E}" dt="2024-12-10T23:39:08.032" v="398" actId="478"/>
          <ac:picMkLst>
            <pc:docMk/>
            <pc:sldMk cId="1503905379" sldId="259"/>
            <ac:picMk id="6" creationId="{DA731307-A6A8-99D9-2D46-D1C97BB15967}"/>
          </ac:picMkLst>
        </pc:picChg>
        <pc:picChg chg="add mod">
          <ac:chgData name="Joshua Roy Palathinkal" userId="09fa74f3-0a4a-41d7-b018-f4c69750d6cd" providerId="ADAL" clId="{5BB7E8DF-94C3-43F6-84C2-1B171E02314E}" dt="2024-12-10T23:39:45.048" v="402" actId="1076"/>
          <ac:picMkLst>
            <pc:docMk/>
            <pc:sldMk cId="1503905379" sldId="259"/>
            <ac:picMk id="8" creationId="{4A6D5BD9-0A78-6D22-2B4F-4C4ACB28E11B}"/>
          </ac:picMkLst>
        </pc:picChg>
        <pc:picChg chg="add mod">
          <ac:chgData name="Joshua Roy Palathinkal" userId="09fa74f3-0a4a-41d7-b018-f4c69750d6cd" providerId="ADAL" clId="{5BB7E8DF-94C3-43F6-84C2-1B171E02314E}" dt="2024-12-11T00:07:00.498" v="463" actId="1076"/>
          <ac:picMkLst>
            <pc:docMk/>
            <pc:sldMk cId="1503905379" sldId="259"/>
            <ac:picMk id="12" creationId="{AB6C5B90-71C0-A594-E27E-22A8A323AF2A}"/>
          </ac:picMkLst>
        </pc:picChg>
        <pc:picChg chg="add mod">
          <ac:chgData name="Joshua Roy Palathinkal" userId="09fa74f3-0a4a-41d7-b018-f4c69750d6cd" providerId="ADAL" clId="{5BB7E8DF-94C3-43F6-84C2-1B171E02314E}" dt="2024-12-11T00:07:56.494" v="472" actId="1076"/>
          <ac:picMkLst>
            <pc:docMk/>
            <pc:sldMk cId="1503905379" sldId="259"/>
            <ac:picMk id="14" creationId="{049BB969-CD06-46B6-1BF5-138C0438A622}"/>
          </ac:picMkLst>
        </pc:picChg>
        <pc:picChg chg="add del mod">
          <ac:chgData name="Joshua Roy Palathinkal" userId="09fa74f3-0a4a-41d7-b018-f4c69750d6cd" providerId="ADAL" clId="{5BB7E8DF-94C3-43F6-84C2-1B171E02314E}" dt="2024-12-11T00:07:40.663" v="466" actId="478"/>
          <ac:picMkLst>
            <pc:docMk/>
            <pc:sldMk cId="1503905379" sldId="259"/>
            <ac:picMk id="16" creationId="{48FA68F9-FEFD-4099-DB88-E15F1447D19F}"/>
          </ac:picMkLst>
        </pc:picChg>
        <pc:picChg chg="add mod">
          <ac:chgData name="Joshua Roy Palathinkal" userId="09fa74f3-0a4a-41d7-b018-f4c69750d6cd" providerId="ADAL" clId="{5BB7E8DF-94C3-43F6-84C2-1B171E02314E}" dt="2024-12-11T00:07:54.719" v="471" actId="1076"/>
          <ac:picMkLst>
            <pc:docMk/>
            <pc:sldMk cId="1503905379" sldId="259"/>
            <ac:picMk id="18" creationId="{B814636F-26D2-C838-0A74-8952671E1663}"/>
          </ac:picMkLst>
        </pc:picChg>
      </pc:sldChg>
      <pc:sldChg chg="addSp delSp modSp add mod delAnim modAnim">
        <pc:chgData name="Joshua Roy Palathinkal" userId="09fa74f3-0a4a-41d7-b018-f4c69750d6cd" providerId="ADAL" clId="{5BB7E8DF-94C3-43F6-84C2-1B171E02314E}" dt="2024-12-11T00:26:58.894" v="578" actId="20577"/>
        <pc:sldMkLst>
          <pc:docMk/>
          <pc:sldMk cId="3358726713" sldId="260"/>
        </pc:sldMkLst>
        <pc:spChg chg="add mod">
          <ac:chgData name="Joshua Roy Palathinkal" userId="09fa74f3-0a4a-41d7-b018-f4c69750d6cd" providerId="ADAL" clId="{5BB7E8DF-94C3-43F6-84C2-1B171E02314E}" dt="2024-12-11T00:25:31.337" v="546" actId="1076"/>
          <ac:spMkLst>
            <pc:docMk/>
            <pc:sldMk cId="3358726713" sldId="260"/>
            <ac:spMk id="10" creationId="{61F54BDB-CBDF-0F40-7157-6C99ACB52AB6}"/>
          </ac:spMkLst>
        </pc:spChg>
        <pc:spChg chg="mod">
          <ac:chgData name="Joshua Roy Palathinkal" userId="09fa74f3-0a4a-41d7-b018-f4c69750d6cd" providerId="ADAL" clId="{5BB7E8DF-94C3-43F6-84C2-1B171E02314E}" dt="2024-12-11T00:26:58.894" v="578" actId="20577"/>
          <ac:spMkLst>
            <pc:docMk/>
            <pc:sldMk cId="3358726713" sldId="260"/>
            <ac:spMk id="11" creationId="{251FBB82-4475-B9C1-F594-9F1E705CC00B}"/>
          </ac:spMkLst>
        </pc:spChg>
        <pc:picChg chg="add del mod">
          <ac:chgData name="Joshua Roy Palathinkal" userId="09fa74f3-0a4a-41d7-b018-f4c69750d6cd" providerId="ADAL" clId="{5BB7E8DF-94C3-43F6-84C2-1B171E02314E}" dt="2024-12-10T23:42:54.959" v="430" actId="478"/>
          <ac:picMkLst>
            <pc:docMk/>
            <pc:sldMk cId="3358726713" sldId="260"/>
            <ac:picMk id="4" creationId="{F8C7E427-67AA-16E4-BB80-C46BE4B3EEE0}"/>
          </ac:picMkLst>
        </pc:picChg>
        <pc:picChg chg="add mod">
          <ac:chgData name="Joshua Roy Palathinkal" userId="09fa74f3-0a4a-41d7-b018-f4c69750d6cd" providerId="ADAL" clId="{5BB7E8DF-94C3-43F6-84C2-1B171E02314E}" dt="2024-12-11T00:14:40.658" v="483" actId="1076"/>
          <ac:picMkLst>
            <pc:docMk/>
            <pc:sldMk cId="3358726713" sldId="260"/>
            <ac:picMk id="6" creationId="{E7645191-5CD6-D11A-ABCA-B01A3F85F24C}"/>
          </ac:picMkLst>
        </pc:picChg>
        <pc:picChg chg="del">
          <ac:chgData name="Joshua Roy Palathinkal" userId="09fa74f3-0a4a-41d7-b018-f4c69750d6cd" providerId="ADAL" clId="{5BB7E8DF-94C3-43F6-84C2-1B171E02314E}" dt="2024-12-11T00:10:50.400" v="478" actId="478"/>
          <ac:picMkLst>
            <pc:docMk/>
            <pc:sldMk cId="3358726713" sldId="260"/>
            <ac:picMk id="8" creationId="{5FC4398F-C985-1B5F-1EFD-3D2025DC3A77}"/>
          </ac:picMkLst>
        </pc:picChg>
        <pc:picChg chg="add del mod">
          <ac:chgData name="Joshua Roy Palathinkal" userId="09fa74f3-0a4a-41d7-b018-f4c69750d6cd" providerId="ADAL" clId="{5BB7E8DF-94C3-43F6-84C2-1B171E02314E}" dt="2024-12-11T00:24:36.464" v="520" actId="478"/>
          <ac:picMkLst>
            <pc:docMk/>
            <pc:sldMk cId="3358726713" sldId="260"/>
            <ac:picMk id="9" creationId="{6885E9C7-EE7E-1CFE-D49D-7675DBE84F87}"/>
          </ac:picMkLst>
        </pc:picChg>
        <pc:picChg chg="add del mod">
          <ac:chgData name="Joshua Roy Palathinkal" userId="09fa74f3-0a4a-41d7-b018-f4c69750d6cd" providerId="ADAL" clId="{5BB7E8DF-94C3-43F6-84C2-1B171E02314E}" dt="2024-12-10T23:42:03.745" v="416" actId="478"/>
          <ac:picMkLst>
            <pc:docMk/>
            <pc:sldMk cId="3358726713" sldId="260"/>
            <ac:picMk id="12" creationId="{C10FBA0F-B242-2C8E-3BEC-763E22C979C0}"/>
          </ac:picMkLst>
        </pc:picChg>
        <pc:picChg chg="add mod">
          <ac:chgData name="Joshua Roy Palathinkal" userId="09fa74f3-0a4a-41d7-b018-f4c69750d6cd" providerId="ADAL" clId="{5BB7E8DF-94C3-43F6-84C2-1B171E02314E}" dt="2024-12-11T00:24:51.432" v="523" actId="14100"/>
          <ac:picMkLst>
            <pc:docMk/>
            <pc:sldMk cId="3358726713" sldId="260"/>
            <ac:picMk id="14" creationId="{5E70EFF7-5B0B-5664-3C43-76A657F01D92}"/>
          </ac:picMkLst>
        </pc:picChg>
      </pc:sldChg>
      <pc:sldChg chg="addSp delSp modSp add mod delAnim">
        <pc:chgData name="Joshua Roy Palathinkal" userId="09fa74f3-0a4a-41d7-b018-f4c69750d6cd" providerId="ADAL" clId="{5BB7E8DF-94C3-43F6-84C2-1B171E02314E}" dt="2024-12-11T00:32:08.109" v="587" actId="1076"/>
        <pc:sldMkLst>
          <pc:docMk/>
          <pc:sldMk cId="3230363717" sldId="261"/>
        </pc:sldMkLst>
        <pc:spChg chg="mod">
          <ac:chgData name="Joshua Roy Palathinkal" userId="09fa74f3-0a4a-41d7-b018-f4c69750d6cd" providerId="ADAL" clId="{5BB7E8DF-94C3-43F6-84C2-1B171E02314E}" dt="2024-12-11T00:26:21.058" v="570" actId="20577"/>
          <ac:spMkLst>
            <pc:docMk/>
            <pc:sldMk cId="3230363717" sldId="261"/>
            <ac:spMk id="2" creationId="{90798E7B-564C-ED86-6016-A72C0999B50B}"/>
          </ac:spMkLst>
        </pc:spChg>
        <pc:spChg chg="del">
          <ac:chgData name="Joshua Roy Palathinkal" userId="09fa74f3-0a4a-41d7-b018-f4c69750d6cd" providerId="ADAL" clId="{5BB7E8DF-94C3-43F6-84C2-1B171E02314E}" dt="2024-12-11T00:26:25.221" v="571" actId="478"/>
          <ac:spMkLst>
            <pc:docMk/>
            <pc:sldMk cId="3230363717" sldId="261"/>
            <ac:spMk id="10" creationId="{1678158B-34B6-75B4-C256-9921D2BFBC21}"/>
          </ac:spMkLst>
        </pc:spChg>
        <pc:spChg chg="mod">
          <ac:chgData name="Joshua Roy Palathinkal" userId="09fa74f3-0a4a-41d7-b018-f4c69750d6cd" providerId="ADAL" clId="{5BB7E8DF-94C3-43F6-84C2-1B171E02314E}" dt="2024-12-11T00:27:01.969" v="579" actId="20577"/>
          <ac:spMkLst>
            <pc:docMk/>
            <pc:sldMk cId="3230363717" sldId="261"/>
            <ac:spMk id="11" creationId="{0A10C71B-0CA0-1FDF-BBA8-6403B61526BD}"/>
          </ac:spMkLst>
        </pc:spChg>
        <pc:picChg chg="add mod">
          <ac:chgData name="Joshua Roy Palathinkal" userId="09fa74f3-0a4a-41d7-b018-f4c69750d6cd" providerId="ADAL" clId="{5BB7E8DF-94C3-43F6-84C2-1B171E02314E}" dt="2024-12-11T00:32:08.109" v="587" actId="1076"/>
          <ac:picMkLst>
            <pc:docMk/>
            <pc:sldMk cId="3230363717" sldId="261"/>
            <ac:picMk id="4" creationId="{3FB47C8C-4FF0-B2CA-FFF0-2FF6763A30B7}"/>
          </ac:picMkLst>
        </pc:picChg>
        <pc:picChg chg="del">
          <ac:chgData name="Joshua Roy Palathinkal" userId="09fa74f3-0a4a-41d7-b018-f4c69750d6cd" providerId="ADAL" clId="{5BB7E8DF-94C3-43F6-84C2-1B171E02314E}" dt="2024-12-11T00:26:25.221" v="571" actId="478"/>
          <ac:picMkLst>
            <pc:docMk/>
            <pc:sldMk cId="3230363717" sldId="261"/>
            <ac:picMk id="6" creationId="{0C6BEF01-7330-AE6B-1FBC-7C8C19B79A56}"/>
          </ac:picMkLst>
        </pc:picChg>
        <pc:picChg chg="add mod">
          <ac:chgData name="Joshua Roy Palathinkal" userId="09fa74f3-0a4a-41d7-b018-f4c69750d6cd" providerId="ADAL" clId="{5BB7E8DF-94C3-43F6-84C2-1B171E02314E}" dt="2024-12-11T00:32:03.633" v="585" actId="1076"/>
          <ac:picMkLst>
            <pc:docMk/>
            <pc:sldMk cId="3230363717" sldId="261"/>
            <ac:picMk id="7" creationId="{289D7720-A46F-22FF-5D87-E4C23B3EA2B6}"/>
          </ac:picMkLst>
        </pc:picChg>
        <pc:picChg chg="del">
          <ac:chgData name="Joshua Roy Palathinkal" userId="09fa74f3-0a4a-41d7-b018-f4c69750d6cd" providerId="ADAL" clId="{5BB7E8DF-94C3-43F6-84C2-1B171E02314E}" dt="2024-12-11T00:26:25.221" v="571" actId="478"/>
          <ac:picMkLst>
            <pc:docMk/>
            <pc:sldMk cId="3230363717" sldId="261"/>
            <ac:picMk id="14" creationId="{7AA57096-E2FE-197B-8A8D-D6051236B71E}"/>
          </ac:picMkLst>
        </pc:picChg>
      </pc:sldChg>
      <pc:sldChg chg="addSp delSp modSp add mod modAnim">
        <pc:chgData name="Joshua Roy Palathinkal" userId="09fa74f3-0a4a-41d7-b018-f4c69750d6cd" providerId="ADAL" clId="{5BB7E8DF-94C3-43F6-84C2-1B171E02314E}" dt="2024-12-11T16:09:20.423" v="1421"/>
        <pc:sldMkLst>
          <pc:docMk/>
          <pc:sldMk cId="133894691" sldId="262"/>
        </pc:sldMkLst>
        <pc:spChg chg="mod">
          <ac:chgData name="Joshua Roy Palathinkal" userId="09fa74f3-0a4a-41d7-b018-f4c69750d6cd" providerId="ADAL" clId="{5BB7E8DF-94C3-43F6-84C2-1B171E02314E}" dt="2024-12-11T00:34:47.910" v="608" actId="20577"/>
          <ac:spMkLst>
            <pc:docMk/>
            <pc:sldMk cId="133894691" sldId="262"/>
            <ac:spMk id="2" creationId="{10901772-191B-7538-8F72-9DC37D69F708}"/>
          </ac:spMkLst>
        </pc:spChg>
        <pc:spChg chg="mod">
          <ac:chgData name="Joshua Roy Palathinkal" userId="09fa74f3-0a4a-41d7-b018-f4c69750d6cd" providerId="ADAL" clId="{5BB7E8DF-94C3-43F6-84C2-1B171E02314E}" dt="2024-12-11T00:35:09.858" v="612" actId="20577"/>
          <ac:spMkLst>
            <pc:docMk/>
            <pc:sldMk cId="133894691" sldId="262"/>
            <ac:spMk id="11" creationId="{BCFE9616-35CA-E147-FC01-B8561CBB546F}"/>
          </ac:spMkLst>
        </pc:spChg>
        <pc:picChg chg="del">
          <ac:chgData name="Joshua Roy Palathinkal" userId="09fa74f3-0a4a-41d7-b018-f4c69750d6cd" providerId="ADAL" clId="{5BB7E8DF-94C3-43F6-84C2-1B171E02314E}" dt="2024-12-11T00:34:49.594" v="609" actId="478"/>
          <ac:picMkLst>
            <pc:docMk/>
            <pc:sldMk cId="133894691" sldId="262"/>
            <ac:picMk id="4" creationId="{D8FA2CCB-BF2D-C961-12FD-9A771EC10058}"/>
          </ac:picMkLst>
        </pc:picChg>
        <pc:picChg chg="add mod">
          <ac:chgData name="Joshua Roy Palathinkal" userId="09fa74f3-0a4a-41d7-b018-f4c69750d6cd" providerId="ADAL" clId="{5BB7E8DF-94C3-43F6-84C2-1B171E02314E}" dt="2024-12-11T16:09:04.593" v="1418" actId="1076"/>
          <ac:picMkLst>
            <pc:docMk/>
            <pc:sldMk cId="133894691" sldId="262"/>
            <ac:picMk id="5" creationId="{CB00D0BD-2717-E359-5D45-A3CB7181A8B7}"/>
          </ac:picMkLst>
        </pc:picChg>
        <pc:picChg chg="del">
          <ac:chgData name="Joshua Roy Palathinkal" userId="09fa74f3-0a4a-41d7-b018-f4c69750d6cd" providerId="ADAL" clId="{5BB7E8DF-94C3-43F6-84C2-1B171E02314E}" dt="2024-12-11T00:34:51.184" v="610" actId="478"/>
          <ac:picMkLst>
            <pc:docMk/>
            <pc:sldMk cId="133894691" sldId="262"/>
            <ac:picMk id="7" creationId="{92E9E603-8BC0-43AB-0377-FF18D2BABE29}"/>
          </ac:picMkLst>
        </pc:picChg>
        <pc:picChg chg="add mod">
          <ac:chgData name="Joshua Roy Palathinkal" userId="09fa74f3-0a4a-41d7-b018-f4c69750d6cd" providerId="ADAL" clId="{5BB7E8DF-94C3-43F6-84C2-1B171E02314E}" dt="2024-12-11T16:09:11.405" v="1420" actId="1076"/>
          <ac:picMkLst>
            <pc:docMk/>
            <pc:sldMk cId="133894691" sldId="262"/>
            <ac:picMk id="1026" creationId="{E9560B0F-19DE-6E02-FBCE-B32D6941A356}"/>
          </ac:picMkLst>
        </pc:picChg>
      </pc:sldChg>
      <pc:sldChg chg="addSp delSp modSp add mod modAnim">
        <pc:chgData name="Joshua Roy Palathinkal" userId="09fa74f3-0a4a-41d7-b018-f4c69750d6cd" providerId="ADAL" clId="{5BB7E8DF-94C3-43F6-84C2-1B171E02314E}" dt="2024-12-11T12:05:23.277" v="1413" actId="20577"/>
        <pc:sldMkLst>
          <pc:docMk/>
          <pc:sldMk cId="2440527907" sldId="263"/>
        </pc:sldMkLst>
        <pc:spChg chg="mod">
          <ac:chgData name="Joshua Roy Palathinkal" userId="09fa74f3-0a4a-41d7-b018-f4c69750d6cd" providerId="ADAL" clId="{5BB7E8DF-94C3-43F6-84C2-1B171E02314E}" dt="2024-12-11T12:05:23.277" v="1413" actId="20577"/>
          <ac:spMkLst>
            <pc:docMk/>
            <pc:sldMk cId="2440527907" sldId="263"/>
            <ac:spMk id="2" creationId="{2B6202EC-4CF1-EB9E-A680-03DADB80169B}"/>
          </ac:spMkLst>
        </pc:spChg>
        <pc:picChg chg="add mod">
          <ac:chgData name="Joshua Roy Palathinkal" userId="09fa74f3-0a4a-41d7-b018-f4c69750d6cd" providerId="ADAL" clId="{5BB7E8DF-94C3-43F6-84C2-1B171E02314E}" dt="2024-12-11T00:35:50.075" v="619" actId="1076"/>
          <ac:picMkLst>
            <pc:docMk/>
            <pc:sldMk cId="2440527907" sldId="263"/>
            <ac:picMk id="4" creationId="{C52F316F-3C2A-794B-9A63-3675BC4A6400}"/>
          </ac:picMkLst>
        </pc:picChg>
        <pc:picChg chg="add mod">
          <ac:chgData name="Joshua Roy Palathinkal" userId="09fa74f3-0a4a-41d7-b018-f4c69750d6cd" providerId="ADAL" clId="{5BB7E8DF-94C3-43F6-84C2-1B171E02314E}" dt="2024-12-11T00:57:16.656" v="808" actId="1076"/>
          <ac:picMkLst>
            <pc:docMk/>
            <pc:sldMk cId="2440527907" sldId="263"/>
            <ac:picMk id="5" creationId="{16D56099-8A7E-65BC-0B50-548F3261EED8}"/>
          </ac:picMkLst>
        </pc:picChg>
        <pc:picChg chg="del">
          <ac:chgData name="Joshua Roy Palathinkal" userId="09fa74f3-0a4a-41d7-b018-f4c69750d6cd" providerId="ADAL" clId="{5BB7E8DF-94C3-43F6-84C2-1B171E02314E}" dt="2024-12-11T00:35:26.799" v="614" actId="478"/>
          <ac:picMkLst>
            <pc:docMk/>
            <pc:sldMk cId="2440527907" sldId="263"/>
            <ac:picMk id="5" creationId="{82D323E0-FF82-D24F-7E68-D6839C3E3A4E}"/>
          </ac:picMkLst>
        </pc:picChg>
        <pc:picChg chg="add mod">
          <ac:chgData name="Joshua Roy Palathinkal" userId="09fa74f3-0a4a-41d7-b018-f4c69750d6cd" providerId="ADAL" clId="{5BB7E8DF-94C3-43F6-84C2-1B171E02314E}" dt="2024-12-11T00:38:53.611" v="625" actId="1076"/>
          <ac:picMkLst>
            <pc:docMk/>
            <pc:sldMk cId="2440527907" sldId="263"/>
            <ac:picMk id="2050" creationId="{2ADBBFEC-4296-26D8-FEC9-923D6CAD5CAB}"/>
          </ac:picMkLst>
        </pc:picChg>
      </pc:sldChg>
      <pc:sldChg chg="add del">
        <pc:chgData name="Joshua Roy Palathinkal" userId="09fa74f3-0a4a-41d7-b018-f4c69750d6cd" providerId="ADAL" clId="{5BB7E8DF-94C3-43F6-84C2-1B171E02314E}" dt="2024-12-11T00:45:51.483" v="637"/>
        <pc:sldMkLst>
          <pc:docMk/>
          <pc:sldMk cId="2857093877" sldId="264"/>
        </pc:sldMkLst>
      </pc:sldChg>
      <pc:sldChg chg="addSp delSp modSp add mod ord delAnim modAnim">
        <pc:chgData name="Joshua Roy Palathinkal" userId="09fa74f3-0a4a-41d7-b018-f4c69750d6cd" providerId="ADAL" clId="{5BB7E8DF-94C3-43F6-84C2-1B171E02314E}" dt="2024-12-11T00:57:36.439" v="811"/>
        <pc:sldMkLst>
          <pc:docMk/>
          <pc:sldMk cId="3377406080" sldId="264"/>
        </pc:sldMkLst>
        <pc:spChg chg="mod">
          <ac:chgData name="Joshua Roy Palathinkal" userId="09fa74f3-0a4a-41d7-b018-f4c69750d6cd" providerId="ADAL" clId="{5BB7E8DF-94C3-43F6-84C2-1B171E02314E}" dt="2024-12-11T00:53:48.908" v="781" actId="20577"/>
          <ac:spMkLst>
            <pc:docMk/>
            <pc:sldMk cId="3377406080" sldId="264"/>
            <ac:spMk id="2" creationId="{36167898-EA06-1832-CB3F-116D9FE45E74}"/>
          </ac:spMkLst>
        </pc:spChg>
        <pc:spChg chg="del mod">
          <ac:chgData name="Joshua Roy Palathinkal" userId="09fa74f3-0a4a-41d7-b018-f4c69750d6cd" providerId="ADAL" clId="{5BB7E8DF-94C3-43F6-84C2-1B171E02314E}" dt="2024-12-11T00:46:28.116" v="674" actId="478"/>
          <ac:spMkLst>
            <pc:docMk/>
            <pc:sldMk cId="3377406080" sldId="264"/>
            <ac:spMk id="3" creationId="{53F711C1-9E3E-0FA0-128E-C1B937633CE0}"/>
          </ac:spMkLst>
        </pc:spChg>
        <pc:spChg chg="add del mod">
          <ac:chgData name="Joshua Roy Palathinkal" userId="09fa74f3-0a4a-41d7-b018-f4c69750d6cd" providerId="ADAL" clId="{5BB7E8DF-94C3-43F6-84C2-1B171E02314E}" dt="2024-12-11T00:46:30.590" v="675" actId="478"/>
          <ac:spMkLst>
            <pc:docMk/>
            <pc:sldMk cId="3377406080" sldId="264"/>
            <ac:spMk id="5" creationId="{D6D8B5D6-8A2A-BFFF-018A-9D2FFB49FDA4}"/>
          </ac:spMkLst>
        </pc:spChg>
        <pc:spChg chg="del">
          <ac:chgData name="Joshua Roy Palathinkal" userId="09fa74f3-0a4a-41d7-b018-f4c69750d6cd" providerId="ADAL" clId="{5BB7E8DF-94C3-43F6-84C2-1B171E02314E}" dt="2024-12-11T00:46:14.857" v="671" actId="478"/>
          <ac:spMkLst>
            <pc:docMk/>
            <pc:sldMk cId="3377406080" sldId="264"/>
            <ac:spMk id="9" creationId="{3EE4B754-EA53-83B6-AA75-9C6FAFD85BE7}"/>
          </ac:spMkLst>
        </pc:spChg>
        <pc:grpChg chg="mod">
          <ac:chgData name="Joshua Roy Palathinkal" userId="09fa74f3-0a4a-41d7-b018-f4c69750d6cd" providerId="ADAL" clId="{5BB7E8DF-94C3-43F6-84C2-1B171E02314E}" dt="2024-12-11T00:47:57.293" v="696"/>
          <ac:grpSpMkLst>
            <pc:docMk/>
            <pc:sldMk cId="3377406080" sldId="264"/>
            <ac:grpSpMk id="14" creationId="{7E5801FB-A333-344E-F534-B7C7C7A433FE}"/>
          </ac:grpSpMkLst>
        </pc:grpChg>
        <pc:grpChg chg="mod">
          <ac:chgData name="Joshua Roy Palathinkal" userId="09fa74f3-0a4a-41d7-b018-f4c69750d6cd" providerId="ADAL" clId="{5BB7E8DF-94C3-43F6-84C2-1B171E02314E}" dt="2024-12-11T00:47:56.916" v="693"/>
          <ac:grpSpMkLst>
            <pc:docMk/>
            <pc:sldMk cId="3377406080" sldId="264"/>
            <ac:grpSpMk id="17" creationId="{C5C409F8-3047-6116-6587-414B75D77604}"/>
          </ac:grpSpMkLst>
        </pc:grpChg>
        <pc:grpChg chg="mod">
          <ac:chgData name="Joshua Roy Palathinkal" userId="09fa74f3-0a4a-41d7-b018-f4c69750d6cd" providerId="ADAL" clId="{5BB7E8DF-94C3-43F6-84C2-1B171E02314E}" dt="2024-12-11T00:48:15.006" v="704"/>
          <ac:grpSpMkLst>
            <pc:docMk/>
            <pc:sldMk cId="3377406080" sldId="264"/>
            <ac:grpSpMk id="22" creationId="{46E5269F-A6E1-FE5D-3FF6-5F89496B5314}"/>
          </ac:grpSpMkLst>
        </pc:grpChg>
        <pc:picChg chg="add mod">
          <ac:chgData name="Joshua Roy Palathinkal" userId="09fa74f3-0a4a-41d7-b018-f4c69750d6cd" providerId="ADAL" clId="{5BB7E8DF-94C3-43F6-84C2-1B171E02314E}" dt="2024-12-11T00:53:07.845" v="736" actId="14100"/>
          <ac:picMkLst>
            <pc:docMk/>
            <pc:sldMk cId="3377406080" sldId="264"/>
            <ac:picMk id="4" creationId="{951BCC60-A32C-A45B-3459-C2B33987BA7B}"/>
          </ac:picMkLst>
        </pc:picChg>
        <pc:picChg chg="del">
          <ac:chgData name="Joshua Roy Palathinkal" userId="09fa74f3-0a4a-41d7-b018-f4c69750d6cd" providerId="ADAL" clId="{5BB7E8DF-94C3-43F6-84C2-1B171E02314E}" dt="2024-12-11T00:46:12.510" v="670" actId="478"/>
          <ac:picMkLst>
            <pc:docMk/>
            <pc:sldMk cId="3377406080" sldId="264"/>
            <ac:picMk id="6" creationId="{D87CB659-FD60-9FA3-6830-C1D767E80629}"/>
          </ac:picMkLst>
        </pc:picChg>
        <pc:picChg chg="add del mod">
          <ac:chgData name="Joshua Roy Palathinkal" userId="09fa74f3-0a4a-41d7-b018-f4c69750d6cd" providerId="ADAL" clId="{5BB7E8DF-94C3-43F6-84C2-1B171E02314E}" dt="2024-12-11T00:47:31.223" v="683" actId="478"/>
          <ac:picMkLst>
            <pc:docMk/>
            <pc:sldMk cId="3377406080" sldId="264"/>
            <ac:picMk id="8" creationId="{C46ADF5E-C231-05CC-86D5-CFD6BDC1257F}"/>
          </ac:picMkLst>
        </pc:picChg>
        <pc:picChg chg="del">
          <ac:chgData name="Joshua Roy Palathinkal" userId="09fa74f3-0a4a-41d7-b018-f4c69750d6cd" providerId="ADAL" clId="{5BB7E8DF-94C3-43F6-84C2-1B171E02314E}" dt="2024-12-11T00:46:08.251" v="669" actId="478"/>
          <ac:picMkLst>
            <pc:docMk/>
            <pc:sldMk cId="3377406080" sldId="264"/>
            <ac:picMk id="13" creationId="{2F2D3210-F0EC-F839-2262-00E2D6BFBD24}"/>
          </ac:picMkLst>
        </pc:picChg>
        <pc:picChg chg="add mod">
          <ac:chgData name="Joshua Roy Palathinkal" userId="09fa74f3-0a4a-41d7-b018-f4c69750d6cd" providerId="ADAL" clId="{5BB7E8DF-94C3-43F6-84C2-1B171E02314E}" dt="2024-12-11T00:50:32.036" v="733" actId="14100"/>
          <ac:picMkLst>
            <pc:docMk/>
            <pc:sldMk cId="3377406080" sldId="264"/>
            <ac:picMk id="36" creationId="{F8957C63-AE73-870B-408F-DA24EBB2579E}"/>
          </ac:picMkLst>
        </pc:picChg>
        <pc:inkChg chg="add del mod">
          <ac:chgData name="Joshua Roy Palathinkal" userId="09fa74f3-0a4a-41d7-b018-f4c69750d6cd" providerId="ADAL" clId="{5BB7E8DF-94C3-43F6-84C2-1B171E02314E}" dt="2024-12-11T00:47:57.649" v="697" actId="9405"/>
          <ac:inkMkLst>
            <pc:docMk/>
            <pc:sldMk cId="3377406080" sldId="264"/>
            <ac:inkMk id="10" creationId="{B694CFE7-694B-0FD2-752C-D31271A476F5}"/>
          </ac:inkMkLst>
        </pc:inkChg>
        <pc:inkChg chg="add del mod">
          <ac:chgData name="Joshua Roy Palathinkal" userId="09fa74f3-0a4a-41d7-b018-f4c69750d6cd" providerId="ADAL" clId="{5BB7E8DF-94C3-43F6-84C2-1B171E02314E}" dt="2024-12-11T00:47:57.293" v="696"/>
          <ac:inkMkLst>
            <pc:docMk/>
            <pc:sldMk cId="3377406080" sldId="264"/>
            <ac:inkMk id="12" creationId="{8342DC0E-1815-B5D5-07BF-C59F6480C1A4}"/>
          </ac:inkMkLst>
        </pc:inkChg>
        <pc:inkChg chg="add del mod">
          <ac:chgData name="Joshua Roy Palathinkal" userId="09fa74f3-0a4a-41d7-b018-f4c69750d6cd" providerId="ADAL" clId="{5BB7E8DF-94C3-43F6-84C2-1B171E02314E}" dt="2024-12-11T00:47:57.098" v="694" actId="9405"/>
          <ac:inkMkLst>
            <pc:docMk/>
            <pc:sldMk cId="3377406080" sldId="264"/>
            <ac:inkMk id="15" creationId="{535A3D89-5116-75B0-8D47-ABF31FAF1083}"/>
          </ac:inkMkLst>
        </pc:inkChg>
        <pc:inkChg chg="add del mod">
          <ac:chgData name="Joshua Roy Palathinkal" userId="09fa74f3-0a4a-41d7-b018-f4c69750d6cd" providerId="ADAL" clId="{5BB7E8DF-94C3-43F6-84C2-1B171E02314E}" dt="2024-12-11T00:47:56.916" v="693"/>
          <ac:inkMkLst>
            <pc:docMk/>
            <pc:sldMk cId="3377406080" sldId="264"/>
            <ac:inkMk id="16" creationId="{84FF0DBF-B3C0-E201-545F-4417C279A3E5}"/>
          </ac:inkMkLst>
        </pc:inkChg>
        <pc:inkChg chg="add del">
          <ac:chgData name="Joshua Roy Palathinkal" userId="09fa74f3-0a4a-41d7-b018-f4c69750d6cd" providerId="ADAL" clId="{5BB7E8DF-94C3-43F6-84C2-1B171E02314E}" dt="2024-12-11T00:47:56.730" v="691" actId="9405"/>
          <ac:inkMkLst>
            <pc:docMk/>
            <pc:sldMk cId="3377406080" sldId="264"/>
            <ac:inkMk id="18" creationId="{1CE0340A-4C0C-1980-4D61-DACD56EE79A7}"/>
          </ac:inkMkLst>
        </pc:inkChg>
        <pc:inkChg chg="add del">
          <ac:chgData name="Joshua Roy Palathinkal" userId="09fa74f3-0a4a-41d7-b018-f4c69750d6cd" providerId="ADAL" clId="{5BB7E8DF-94C3-43F6-84C2-1B171E02314E}" dt="2024-12-11T00:48:00.892" v="699" actId="9405"/>
          <ac:inkMkLst>
            <pc:docMk/>
            <pc:sldMk cId="3377406080" sldId="264"/>
            <ac:inkMk id="19" creationId="{74F161AE-6951-3716-AE8C-320ED053FDE5}"/>
          </ac:inkMkLst>
        </pc:inkChg>
        <pc:inkChg chg="add del mod">
          <ac:chgData name="Joshua Roy Palathinkal" userId="09fa74f3-0a4a-41d7-b018-f4c69750d6cd" providerId="ADAL" clId="{5BB7E8DF-94C3-43F6-84C2-1B171E02314E}" dt="2024-12-11T00:48:15.558" v="705" actId="9405"/>
          <ac:inkMkLst>
            <pc:docMk/>
            <pc:sldMk cId="3377406080" sldId="264"/>
            <ac:inkMk id="20" creationId="{7C10E8BC-E122-310E-C2BF-34DDDFEFF221}"/>
          </ac:inkMkLst>
        </pc:inkChg>
        <pc:inkChg chg="add del mod">
          <ac:chgData name="Joshua Roy Palathinkal" userId="09fa74f3-0a4a-41d7-b018-f4c69750d6cd" providerId="ADAL" clId="{5BB7E8DF-94C3-43F6-84C2-1B171E02314E}" dt="2024-12-11T00:48:15.006" v="704"/>
          <ac:inkMkLst>
            <pc:docMk/>
            <pc:sldMk cId="3377406080" sldId="264"/>
            <ac:inkMk id="21" creationId="{F1079665-6D7A-244E-1056-7784DC18A436}"/>
          </ac:inkMkLst>
        </pc:inkChg>
        <pc:inkChg chg="add del">
          <ac:chgData name="Joshua Roy Palathinkal" userId="09fa74f3-0a4a-41d7-b018-f4c69750d6cd" providerId="ADAL" clId="{5BB7E8DF-94C3-43F6-84C2-1B171E02314E}" dt="2024-12-11T00:48:19.042" v="709" actId="9405"/>
          <ac:inkMkLst>
            <pc:docMk/>
            <pc:sldMk cId="3377406080" sldId="264"/>
            <ac:inkMk id="23" creationId="{3ECB59A7-5BCE-DABA-FE17-272881C5DDDD}"/>
          </ac:inkMkLst>
        </pc:inkChg>
        <pc:inkChg chg="add del">
          <ac:chgData name="Joshua Roy Palathinkal" userId="09fa74f3-0a4a-41d7-b018-f4c69750d6cd" providerId="ADAL" clId="{5BB7E8DF-94C3-43F6-84C2-1B171E02314E}" dt="2024-12-11T00:48:18.517" v="708" actId="9405"/>
          <ac:inkMkLst>
            <pc:docMk/>
            <pc:sldMk cId="3377406080" sldId="264"/>
            <ac:inkMk id="24" creationId="{F1357C94-1E1A-035B-AD7E-617AB9B60B23}"/>
          </ac:inkMkLst>
        </pc:inkChg>
        <pc:inkChg chg="add del">
          <ac:chgData name="Joshua Roy Palathinkal" userId="09fa74f3-0a4a-41d7-b018-f4c69750d6cd" providerId="ADAL" clId="{5BB7E8DF-94C3-43F6-84C2-1B171E02314E}" dt="2024-12-11T00:48:22.579" v="711" actId="9405"/>
          <ac:inkMkLst>
            <pc:docMk/>
            <pc:sldMk cId="3377406080" sldId="264"/>
            <ac:inkMk id="25" creationId="{61A7EE5E-942E-12A5-FC88-8A69472943C5}"/>
          </ac:inkMkLst>
        </pc:inkChg>
        <pc:inkChg chg="add del">
          <ac:chgData name="Joshua Roy Palathinkal" userId="09fa74f3-0a4a-41d7-b018-f4c69750d6cd" providerId="ADAL" clId="{5BB7E8DF-94C3-43F6-84C2-1B171E02314E}" dt="2024-12-11T00:48:28.915" v="715" actId="9405"/>
          <ac:inkMkLst>
            <pc:docMk/>
            <pc:sldMk cId="3377406080" sldId="264"/>
            <ac:inkMk id="26" creationId="{21EA567D-5A67-3F20-181B-31F66E571A0A}"/>
          </ac:inkMkLst>
        </pc:inkChg>
        <pc:inkChg chg="add del">
          <ac:chgData name="Joshua Roy Palathinkal" userId="09fa74f3-0a4a-41d7-b018-f4c69750d6cd" providerId="ADAL" clId="{5BB7E8DF-94C3-43F6-84C2-1B171E02314E}" dt="2024-12-11T00:48:28.738" v="714" actId="9405"/>
          <ac:inkMkLst>
            <pc:docMk/>
            <pc:sldMk cId="3377406080" sldId="264"/>
            <ac:inkMk id="27" creationId="{BC09B07F-71D7-A33A-17E2-D18D49EB98D7}"/>
          </ac:inkMkLst>
        </pc:inkChg>
        <pc:cxnChg chg="add del">
          <ac:chgData name="Joshua Roy Palathinkal" userId="09fa74f3-0a4a-41d7-b018-f4c69750d6cd" providerId="ADAL" clId="{5BB7E8DF-94C3-43F6-84C2-1B171E02314E}" dt="2024-12-11T00:48:48.885" v="717" actId="11529"/>
          <ac:cxnSpMkLst>
            <pc:docMk/>
            <pc:sldMk cId="3377406080" sldId="264"/>
            <ac:cxnSpMk id="29" creationId="{CB01D951-BA8B-1BFB-9674-BB9D5CA9E5BD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1" creationId="{DD7B46A0-FE07-E862-AFFE-AEA9D93D5C52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2" creationId="{61402258-36BD-4246-D064-5223FCDE6ED1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3" creationId="{EAB59CFE-1BC8-5837-618D-F4C614A3AD08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4" creationId="{54225785-0017-5E6B-1C09-E5A681D0F8F6}"/>
          </ac:cxnSpMkLst>
        </pc:cxnChg>
        <pc:cxnChg chg="add mod">
          <ac:chgData name="Joshua Roy Palathinkal" userId="09fa74f3-0a4a-41d7-b018-f4c69750d6cd" providerId="ADAL" clId="{5BB7E8DF-94C3-43F6-84C2-1B171E02314E}" dt="2024-12-11T00:49:48.233" v="730" actId="1076"/>
          <ac:cxnSpMkLst>
            <pc:docMk/>
            <pc:sldMk cId="3377406080" sldId="264"/>
            <ac:cxnSpMk id="35" creationId="{E14789B9-CF40-B124-F2F3-B7A14370B36E}"/>
          </ac:cxnSpMkLst>
        </pc:cxnChg>
      </pc:sldChg>
      <pc:sldChg chg="addSp delSp modSp add mod ord delAnim modAnim">
        <pc:chgData name="Joshua Roy Palathinkal" userId="09fa74f3-0a4a-41d7-b018-f4c69750d6cd" providerId="ADAL" clId="{5BB7E8DF-94C3-43F6-84C2-1B171E02314E}" dt="2024-12-11T01:12:28.834" v="1148" actId="115"/>
        <pc:sldMkLst>
          <pc:docMk/>
          <pc:sldMk cId="2318392395" sldId="265"/>
        </pc:sldMkLst>
        <pc:spChg chg="mod">
          <ac:chgData name="Joshua Roy Palathinkal" userId="09fa74f3-0a4a-41d7-b018-f4c69750d6cd" providerId="ADAL" clId="{5BB7E8DF-94C3-43F6-84C2-1B171E02314E}" dt="2024-12-11T01:00:53.925" v="851" actId="20577"/>
          <ac:spMkLst>
            <pc:docMk/>
            <pc:sldMk cId="2318392395" sldId="265"/>
            <ac:spMk id="2" creationId="{6F8DCBAD-902F-89B6-66E1-703DB8452278}"/>
          </ac:spMkLst>
        </pc:spChg>
        <pc:spChg chg="add mod">
          <ac:chgData name="Joshua Roy Palathinkal" userId="09fa74f3-0a4a-41d7-b018-f4c69750d6cd" providerId="ADAL" clId="{5BB7E8DF-94C3-43F6-84C2-1B171E02314E}" dt="2024-12-11T01:11:21.951" v="1120" actId="207"/>
          <ac:spMkLst>
            <pc:docMk/>
            <pc:sldMk cId="2318392395" sldId="265"/>
            <ac:spMk id="3" creationId="{F81E7A19-2565-4595-F10F-F3DA8B367BF7}"/>
          </ac:spMkLst>
        </pc:spChg>
        <pc:spChg chg="add">
          <ac:chgData name="Joshua Roy Palathinkal" userId="09fa74f3-0a4a-41d7-b018-f4c69750d6cd" providerId="ADAL" clId="{5BB7E8DF-94C3-43F6-84C2-1B171E02314E}" dt="2024-12-11T01:02:44.158" v="878"/>
          <ac:spMkLst>
            <pc:docMk/>
            <pc:sldMk cId="2318392395" sldId="265"/>
            <ac:spMk id="4" creationId="{474AE94C-67B6-E840-B500-E724977CBD23}"/>
          </ac:spMkLst>
        </pc:spChg>
        <pc:spChg chg="add del">
          <ac:chgData name="Joshua Roy Palathinkal" userId="09fa74f3-0a4a-41d7-b018-f4c69750d6cd" providerId="ADAL" clId="{5BB7E8DF-94C3-43F6-84C2-1B171E02314E}" dt="2024-12-11T01:02:50.147" v="880" actId="478"/>
          <ac:spMkLst>
            <pc:docMk/>
            <pc:sldMk cId="2318392395" sldId="265"/>
            <ac:spMk id="5" creationId="{5D8517F2-3714-4766-2935-5D3D01F2B778}"/>
          </ac:spMkLst>
        </pc:spChg>
        <pc:spChg chg="add mod">
          <ac:chgData name="Joshua Roy Palathinkal" userId="09fa74f3-0a4a-41d7-b018-f4c69750d6cd" providerId="ADAL" clId="{5BB7E8DF-94C3-43F6-84C2-1B171E02314E}" dt="2024-12-11T01:12:28.834" v="1148" actId="115"/>
          <ac:spMkLst>
            <pc:docMk/>
            <pc:sldMk cId="2318392395" sldId="265"/>
            <ac:spMk id="6" creationId="{6A6C6E6D-A242-735A-F5A4-B61CFE6A0754}"/>
          </ac:spMkLst>
        </pc:spChg>
        <pc:spChg chg="add mod">
          <ac:chgData name="Joshua Roy Palathinkal" userId="09fa74f3-0a4a-41d7-b018-f4c69750d6cd" providerId="ADAL" clId="{5BB7E8DF-94C3-43F6-84C2-1B171E02314E}" dt="2024-12-11T01:11:52.667" v="1146" actId="1076"/>
          <ac:spMkLst>
            <pc:docMk/>
            <pc:sldMk cId="2318392395" sldId="265"/>
            <ac:spMk id="7" creationId="{0C5A7B32-F680-D9FE-17B6-0025DF542423}"/>
          </ac:spMkLst>
        </pc:spChg>
        <pc:picChg chg="del">
          <ac:chgData name="Joshua Roy Palathinkal" userId="09fa74f3-0a4a-41d7-b018-f4c69750d6cd" providerId="ADAL" clId="{5BB7E8DF-94C3-43F6-84C2-1B171E02314E}" dt="2024-12-11T01:00:57.108" v="852" actId="478"/>
          <ac:picMkLst>
            <pc:docMk/>
            <pc:sldMk cId="2318392395" sldId="265"/>
            <ac:picMk id="8" creationId="{1F7437B5-10DA-9411-B84A-948CF67F0B81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2" creationId="{5FC6B0D7-AAD0-5FE6-4E1B-2BFBFBA890BC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4" creationId="{670A7ADF-0B22-2DAD-8F93-BDB4E319ED08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8" creationId="{4568A1E4-9D36-8545-304E-D8B13190CE0E}"/>
          </ac:picMkLst>
        </pc:picChg>
        <pc:picChg chg="add mod">
          <ac:chgData name="Joshua Roy Palathinkal" userId="09fa74f3-0a4a-41d7-b018-f4c69750d6cd" providerId="ADAL" clId="{5BB7E8DF-94C3-43F6-84C2-1B171E02314E}" dt="2024-12-11T01:05:32.905" v="888" actId="1076"/>
          <ac:picMkLst>
            <pc:docMk/>
            <pc:sldMk cId="2318392395" sldId="265"/>
            <ac:picMk id="1026" creationId="{86EFE2CC-CFCD-1570-6FFB-0D299BA53836}"/>
          </ac:picMkLst>
        </pc:picChg>
        <pc:picChg chg="add del mod">
          <ac:chgData name="Joshua Roy Palathinkal" userId="09fa74f3-0a4a-41d7-b018-f4c69750d6cd" providerId="ADAL" clId="{5BB7E8DF-94C3-43F6-84C2-1B171E02314E}" dt="2024-12-11T01:02:42.943" v="877" actId="478"/>
          <ac:picMkLst>
            <pc:docMk/>
            <pc:sldMk cId="2318392395" sldId="265"/>
            <ac:picMk id="1028" creationId="{16B33D23-5023-B6EC-9909-F32B42EA45A8}"/>
          </ac:picMkLst>
        </pc:picChg>
        <pc:picChg chg="add mod">
          <ac:chgData name="Joshua Roy Palathinkal" userId="09fa74f3-0a4a-41d7-b018-f4c69750d6cd" providerId="ADAL" clId="{5BB7E8DF-94C3-43F6-84C2-1B171E02314E}" dt="2024-12-11T01:05:37.172" v="889" actId="1076"/>
          <ac:picMkLst>
            <pc:docMk/>
            <pc:sldMk cId="2318392395" sldId="265"/>
            <ac:picMk id="1034" creationId="{03291BEE-FFCA-C77B-2F71-3F143191A784}"/>
          </ac:picMkLst>
        </pc:picChg>
        <pc:picChg chg="add mod">
          <ac:chgData name="Joshua Roy Palathinkal" userId="09fa74f3-0a4a-41d7-b018-f4c69750d6cd" providerId="ADAL" clId="{5BB7E8DF-94C3-43F6-84C2-1B171E02314E}" dt="2024-12-11T01:10:48.256" v="1114" actId="1076"/>
          <ac:picMkLst>
            <pc:docMk/>
            <pc:sldMk cId="2318392395" sldId="265"/>
            <ac:picMk id="1036" creationId="{99F7E564-E6BE-A284-99F3-EDA420637E5F}"/>
          </ac:picMkLst>
        </pc:picChg>
      </pc:sldChg>
      <pc:sldChg chg="addSp delSp modSp add mod delAnim">
        <pc:chgData name="Joshua Roy Palathinkal" userId="09fa74f3-0a4a-41d7-b018-f4c69750d6cd" providerId="ADAL" clId="{5BB7E8DF-94C3-43F6-84C2-1B171E02314E}" dt="2024-12-11T01:35:17.239" v="1346" actId="207"/>
        <pc:sldMkLst>
          <pc:docMk/>
          <pc:sldMk cId="1631301405" sldId="266"/>
        </pc:sldMkLst>
        <pc:spChg chg="mod">
          <ac:chgData name="Joshua Roy Palathinkal" userId="09fa74f3-0a4a-41d7-b018-f4c69750d6cd" providerId="ADAL" clId="{5BB7E8DF-94C3-43F6-84C2-1B171E02314E}" dt="2024-12-11T01:19:56.983" v="1207" actId="20577"/>
          <ac:spMkLst>
            <pc:docMk/>
            <pc:sldMk cId="1631301405" sldId="266"/>
            <ac:spMk id="2" creationId="{01D3E6FE-FFE8-4471-AF69-463C15C01E67}"/>
          </ac:spMkLst>
        </pc:spChg>
        <pc:spChg chg="add mod">
          <ac:chgData name="Joshua Roy Palathinkal" userId="09fa74f3-0a4a-41d7-b018-f4c69750d6cd" providerId="ADAL" clId="{5BB7E8DF-94C3-43F6-84C2-1B171E02314E}" dt="2024-12-11T01:35:17.239" v="1346" actId="207"/>
          <ac:spMkLst>
            <pc:docMk/>
            <pc:sldMk cId="1631301405" sldId="266"/>
            <ac:spMk id="8" creationId="{ABE26ABE-0A78-0EE8-9FCB-C45C42A43045}"/>
          </ac:spMkLst>
        </pc:spChg>
        <pc:spChg chg="add mod">
          <ac:chgData name="Joshua Roy Palathinkal" userId="09fa74f3-0a4a-41d7-b018-f4c69750d6cd" providerId="ADAL" clId="{5BB7E8DF-94C3-43F6-84C2-1B171E02314E}" dt="2024-12-11T01:33:12.027" v="1339" actId="1076"/>
          <ac:spMkLst>
            <pc:docMk/>
            <pc:sldMk cId="1631301405" sldId="266"/>
            <ac:spMk id="9" creationId="{CB3A3A5D-0029-FCB1-E97C-EB43CF7FB691}"/>
          </ac:spMkLst>
        </pc:spChg>
        <pc:spChg chg="add mod">
          <ac:chgData name="Joshua Roy Palathinkal" userId="09fa74f3-0a4a-41d7-b018-f4c69750d6cd" providerId="ADAL" clId="{5BB7E8DF-94C3-43F6-84C2-1B171E02314E}" dt="2024-12-11T01:35:14.292" v="1344" actId="207"/>
          <ac:spMkLst>
            <pc:docMk/>
            <pc:sldMk cId="1631301405" sldId="266"/>
            <ac:spMk id="10" creationId="{1FDB4E30-449F-0571-8026-496E7D9EE2AF}"/>
          </ac:spMkLst>
        </pc:spChg>
        <pc:spChg chg="add mod">
          <ac:chgData name="Joshua Roy Palathinkal" userId="09fa74f3-0a4a-41d7-b018-f4c69750d6cd" providerId="ADAL" clId="{5BB7E8DF-94C3-43F6-84C2-1B171E02314E}" dt="2024-12-11T01:33:06.869" v="1338" actId="1076"/>
          <ac:spMkLst>
            <pc:docMk/>
            <pc:sldMk cId="1631301405" sldId="266"/>
            <ac:spMk id="14" creationId="{6FA90378-BC82-0F22-F06F-014AE390F5EA}"/>
          </ac:spMkLst>
        </pc:spChg>
        <pc:picChg chg="add mod">
          <ac:chgData name="Joshua Roy Palathinkal" userId="09fa74f3-0a4a-41d7-b018-f4c69750d6cd" providerId="ADAL" clId="{5BB7E8DF-94C3-43F6-84C2-1B171E02314E}" dt="2024-12-11T01:33:06.869" v="1338" actId="1076"/>
          <ac:picMkLst>
            <pc:docMk/>
            <pc:sldMk cId="1631301405" sldId="266"/>
            <ac:picMk id="3" creationId="{4FD3D5BE-1F91-9F54-A262-E1F8F3D5DAD7}"/>
          </ac:picMkLst>
        </pc:picChg>
        <pc:picChg chg="del">
          <ac:chgData name="Joshua Roy Palathinkal" userId="09fa74f3-0a4a-41d7-b018-f4c69750d6cd" providerId="ADAL" clId="{5BB7E8DF-94C3-43F6-84C2-1B171E02314E}" dt="2024-12-11T01:19:59.833" v="1208" actId="478"/>
          <ac:picMkLst>
            <pc:docMk/>
            <pc:sldMk cId="1631301405" sldId="266"/>
            <ac:picMk id="4" creationId="{F252D02F-CBCA-72F6-E0DC-F63D0193B155}"/>
          </ac:picMkLst>
        </pc:picChg>
        <pc:picChg chg="del">
          <ac:chgData name="Joshua Roy Palathinkal" userId="09fa74f3-0a4a-41d7-b018-f4c69750d6cd" providerId="ADAL" clId="{5BB7E8DF-94C3-43F6-84C2-1B171E02314E}" dt="2024-12-11T01:19:59.833" v="1208" actId="478"/>
          <ac:picMkLst>
            <pc:docMk/>
            <pc:sldMk cId="1631301405" sldId="266"/>
            <ac:picMk id="5" creationId="{8C0BAA76-B598-8BF0-B43A-7779F0D8F713}"/>
          </ac:picMkLst>
        </pc:picChg>
        <pc:picChg chg="add mod">
          <ac:chgData name="Joshua Roy Palathinkal" userId="09fa74f3-0a4a-41d7-b018-f4c69750d6cd" providerId="ADAL" clId="{5BB7E8DF-94C3-43F6-84C2-1B171E02314E}" dt="2024-12-11T01:33:41.243" v="1342" actId="1076"/>
          <ac:picMkLst>
            <pc:docMk/>
            <pc:sldMk cId="1631301405" sldId="266"/>
            <ac:picMk id="7" creationId="{A2F56EB4-60E0-60AC-5811-C41A5C680BC4}"/>
          </ac:picMkLst>
        </pc:picChg>
        <pc:picChg chg="add mod">
          <ac:chgData name="Joshua Roy Palathinkal" userId="09fa74f3-0a4a-41d7-b018-f4c69750d6cd" providerId="ADAL" clId="{5BB7E8DF-94C3-43F6-84C2-1B171E02314E}" dt="2024-12-11T01:33:20.060" v="1340" actId="1076"/>
          <ac:picMkLst>
            <pc:docMk/>
            <pc:sldMk cId="1631301405" sldId="266"/>
            <ac:picMk id="13" creationId="{0EA1B418-8386-E894-7CCA-C720F82CD171}"/>
          </ac:picMkLst>
        </pc:picChg>
        <pc:picChg chg="del">
          <ac:chgData name="Joshua Roy Palathinkal" userId="09fa74f3-0a4a-41d7-b018-f4c69750d6cd" providerId="ADAL" clId="{5BB7E8DF-94C3-43F6-84C2-1B171E02314E}" dt="2024-12-11T01:20:01.063" v="1209" actId="478"/>
          <ac:picMkLst>
            <pc:docMk/>
            <pc:sldMk cId="1631301405" sldId="266"/>
            <ac:picMk id="2050" creationId="{BCEB44B1-1D70-0E76-98F8-2A42151B89CE}"/>
          </ac:picMkLst>
        </pc:picChg>
        <pc:picChg chg="add mod">
          <ac:chgData name="Joshua Roy Palathinkal" userId="09fa74f3-0a4a-41d7-b018-f4c69750d6cd" providerId="ADAL" clId="{5BB7E8DF-94C3-43F6-84C2-1B171E02314E}" dt="2024-12-11T01:31:20.115" v="1275" actId="1076"/>
          <ac:picMkLst>
            <pc:docMk/>
            <pc:sldMk cId="1631301405" sldId="266"/>
            <ac:picMk id="2052" creationId="{28FAFEC9-8098-3AB9-DC58-BC38A33207E5}"/>
          </ac:picMkLst>
        </pc:picChg>
      </pc:sldChg>
      <pc:sldChg chg="addSp delSp modSp add mod modAnim">
        <pc:chgData name="Joshua Roy Palathinkal" userId="09fa74f3-0a4a-41d7-b018-f4c69750d6cd" providerId="ADAL" clId="{5BB7E8DF-94C3-43F6-84C2-1B171E02314E}" dt="2024-12-11T12:27:54.468" v="1416"/>
        <pc:sldMkLst>
          <pc:docMk/>
          <pc:sldMk cId="2064736268" sldId="267"/>
        </pc:sldMkLst>
        <pc:spChg chg="mod">
          <ac:chgData name="Joshua Roy Palathinkal" userId="09fa74f3-0a4a-41d7-b018-f4c69750d6cd" providerId="ADAL" clId="{5BB7E8DF-94C3-43F6-84C2-1B171E02314E}" dt="2024-12-11T02:01:13.466" v="1367" actId="20577"/>
          <ac:spMkLst>
            <pc:docMk/>
            <pc:sldMk cId="2064736268" sldId="267"/>
            <ac:spMk id="2" creationId="{A4E8842A-FDC9-B20A-FC90-95952241EF23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8" creationId="{04BE81C5-D3CD-5712-A65E-1B9EC326CFD6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9" creationId="{E1A2C9C2-391C-54BA-85FB-182EF8511E14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10" creationId="{CA477DE4-3017-A519-8DDE-038E709176D6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14" creationId="{75B583AC-9A7A-157B-1A93-E456CC0FE18D}"/>
          </ac:spMkLst>
        </pc:sp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3" creationId="{7218F84A-5965-F3E9-04F6-9248277A33E7}"/>
          </ac:picMkLst>
        </pc:picChg>
        <pc:picChg chg="add mod">
          <ac:chgData name="Joshua Roy Palathinkal" userId="09fa74f3-0a4a-41d7-b018-f4c69750d6cd" providerId="ADAL" clId="{5BB7E8DF-94C3-43F6-84C2-1B171E02314E}" dt="2024-12-11T12:03:37.667" v="1404" actId="1076"/>
          <ac:picMkLst>
            <pc:docMk/>
            <pc:sldMk cId="2064736268" sldId="267"/>
            <ac:picMk id="4" creationId="{A7AD18BC-90C5-837D-0F0C-2B195C057645}"/>
          </ac:picMkLst>
        </pc:picChg>
        <pc:picChg chg="add del mod">
          <ac:chgData name="Joshua Roy Palathinkal" userId="09fa74f3-0a4a-41d7-b018-f4c69750d6cd" providerId="ADAL" clId="{5BB7E8DF-94C3-43F6-84C2-1B171E02314E}" dt="2024-12-11T02:01:32.800" v="1371" actId="478"/>
          <ac:picMkLst>
            <pc:docMk/>
            <pc:sldMk cId="2064736268" sldId="267"/>
            <ac:picMk id="5" creationId="{CE64771F-9F37-D213-F730-AE0685729177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7" creationId="{8BB89719-51F1-E163-98CC-73B11DD9DD63}"/>
          </ac:picMkLst>
        </pc:picChg>
        <pc:picChg chg="add mod">
          <ac:chgData name="Joshua Roy Palathinkal" userId="09fa74f3-0a4a-41d7-b018-f4c69750d6cd" providerId="ADAL" clId="{5BB7E8DF-94C3-43F6-84C2-1B171E02314E}" dt="2024-12-11T02:10:12.142" v="1399" actId="1076"/>
          <ac:picMkLst>
            <pc:docMk/>
            <pc:sldMk cId="2064736268" sldId="267"/>
            <ac:picMk id="12" creationId="{39257A35-5946-CA0C-3AFC-93B4143B8FBB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13" creationId="{040007F7-A487-432C-D30F-C75083A5B5F3}"/>
          </ac:picMkLst>
        </pc:picChg>
        <pc:picChg chg="add mod">
          <ac:chgData name="Joshua Roy Palathinkal" userId="09fa74f3-0a4a-41d7-b018-f4c69750d6cd" providerId="ADAL" clId="{5BB7E8DF-94C3-43F6-84C2-1B171E02314E}" dt="2024-12-11T02:10:03.901" v="1397" actId="1076"/>
          <ac:picMkLst>
            <pc:docMk/>
            <pc:sldMk cId="2064736268" sldId="267"/>
            <ac:picMk id="16" creationId="{969F9FAC-9F9A-7300-3FF7-5309ECE74D85}"/>
          </ac:picMkLst>
        </pc:picChg>
        <pc:picChg chg="add mod">
          <ac:chgData name="Joshua Roy Palathinkal" userId="09fa74f3-0a4a-41d7-b018-f4c69750d6cd" providerId="ADAL" clId="{5BB7E8DF-94C3-43F6-84C2-1B171E02314E}" dt="2024-12-11T02:10:00.330" v="1396" actId="1076"/>
          <ac:picMkLst>
            <pc:docMk/>
            <pc:sldMk cId="2064736268" sldId="267"/>
            <ac:picMk id="18" creationId="{10C5BA51-1E5D-2822-D92C-6939CD7B3061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2052" creationId="{E288A3BD-5E8E-CEBA-8568-B3E1F7817917}"/>
          </ac:picMkLst>
        </pc:picChg>
      </pc:sldChg>
      <pc:sldChg chg="addSp delSp modSp add mod delAnim modAnim">
        <pc:chgData name="Joshua Roy Palathinkal" userId="09fa74f3-0a4a-41d7-b018-f4c69750d6cd" providerId="ADAL" clId="{5BB7E8DF-94C3-43F6-84C2-1B171E02314E}" dt="2024-12-11T17:04:04.986" v="1564"/>
        <pc:sldMkLst>
          <pc:docMk/>
          <pc:sldMk cId="587455356" sldId="268"/>
        </pc:sldMkLst>
        <pc:spChg chg="mod">
          <ac:chgData name="Joshua Roy Palathinkal" userId="09fa74f3-0a4a-41d7-b018-f4c69750d6cd" providerId="ADAL" clId="{5BB7E8DF-94C3-43F6-84C2-1B171E02314E}" dt="2024-12-11T16:12:52.180" v="1475" actId="313"/>
          <ac:spMkLst>
            <pc:docMk/>
            <pc:sldMk cId="587455356" sldId="268"/>
            <ac:spMk id="2" creationId="{DF039C3B-51FA-74E8-8134-8A341E882343}"/>
          </ac:spMkLst>
        </pc:spChg>
        <pc:spChg chg="add mod">
          <ac:chgData name="Joshua Roy Palathinkal" userId="09fa74f3-0a4a-41d7-b018-f4c69750d6cd" providerId="ADAL" clId="{5BB7E8DF-94C3-43F6-84C2-1B171E02314E}" dt="2024-12-11T16:57:44.415" v="1559" actId="1076"/>
          <ac:spMkLst>
            <pc:docMk/>
            <pc:sldMk cId="587455356" sldId="268"/>
            <ac:spMk id="6" creationId="{925A97F9-F969-9ADB-39A7-9A884FCC433C}"/>
          </ac:spMkLst>
        </pc:spChg>
        <pc:picChg chg="del">
          <ac:chgData name="Joshua Roy Palathinkal" userId="09fa74f3-0a4a-41d7-b018-f4c69750d6cd" providerId="ADAL" clId="{5BB7E8DF-94C3-43F6-84C2-1B171E02314E}" dt="2024-12-11T16:12:43.216" v="1465" actId="478"/>
          <ac:picMkLst>
            <pc:docMk/>
            <pc:sldMk cId="587455356" sldId="268"/>
            <ac:picMk id="4" creationId="{F3CB422B-6803-144A-31B2-B833F10C1569}"/>
          </ac:picMkLst>
        </pc:picChg>
        <pc:picChg chg="add del mod">
          <ac:chgData name="Joshua Roy Palathinkal" userId="09fa74f3-0a4a-41d7-b018-f4c69750d6cd" providerId="ADAL" clId="{5BB7E8DF-94C3-43F6-84C2-1B171E02314E}" dt="2024-12-11T16:57:44.415" v="1559" actId="1076"/>
          <ac:picMkLst>
            <pc:docMk/>
            <pc:sldMk cId="587455356" sldId="268"/>
            <ac:picMk id="5" creationId="{3376DA0D-2A62-D1FB-3708-8448E2A8DE86}"/>
          </ac:picMkLst>
        </pc:picChg>
        <pc:picChg chg="add mod">
          <ac:chgData name="Joshua Roy Palathinkal" userId="09fa74f3-0a4a-41d7-b018-f4c69750d6cd" providerId="ADAL" clId="{5BB7E8DF-94C3-43F6-84C2-1B171E02314E}" dt="2024-12-11T16:56:51.126" v="1551" actId="1076"/>
          <ac:picMkLst>
            <pc:docMk/>
            <pc:sldMk cId="587455356" sldId="268"/>
            <ac:picMk id="8" creationId="{35657E88-23FD-D054-FAA0-2D5B90074B65}"/>
          </ac:picMkLst>
        </pc:picChg>
        <pc:picChg chg="add mod">
          <ac:chgData name="Joshua Roy Palathinkal" userId="09fa74f3-0a4a-41d7-b018-f4c69750d6cd" providerId="ADAL" clId="{5BB7E8DF-94C3-43F6-84C2-1B171E02314E}" dt="2024-12-11T16:57:56.497" v="1561" actId="1076"/>
          <ac:picMkLst>
            <pc:docMk/>
            <pc:sldMk cId="587455356" sldId="268"/>
            <ac:picMk id="10" creationId="{701D3476-F15A-8ACB-94FF-8B6A58E711DE}"/>
          </ac:picMkLst>
        </pc:picChg>
        <pc:picChg chg="del">
          <ac:chgData name="Joshua Roy Palathinkal" userId="09fa74f3-0a4a-41d7-b018-f4c69750d6cd" providerId="ADAL" clId="{5BB7E8DF-94C3-43F6-84C2-1B171E02314E}" dt="2024-12-11T16:12:41.572" v="1464" actId="478"/>
          <ac:picMkLst>
            <pc:docMk/>
            <pc:sldMk cId="587455356" sldId="268"/>
            <ac:picMk id="12" creationId="{5C1D7A7A-C9BA-F22D-E1E1-B607F62159AC}"/>
          </ac:picMkLst>
        </pc:picChg>
        <pc:picChg chg="add mod">
          <ac:chgData name="Joshua Roy Palathinkal" userId="09fa74f3-0a4a-41d7-b018-f4c69750d6cd" providerId="ADAL" clId="{5BB7E8DF-94C3-43F6-84C2-1B171E02314E}" dt="2024-12-11T16:56:59.280" v="1553" actId="1076"/>
          <ac:picMkLst>
            <pc:docMk/>
            <pc:sldMk cId="587455356" sldId="268"/>
            <ac:picMk id="14" creationId="{C6BFBC47-2A0D-11DC-B418-BDEDCE7AFAE3}"/>
          </ac:picMkLst>
        </pc:picChg>
        <pc:picChg chg="del">
          <ac:chgData name="Joshua Roy Palathinkal" userId="09fa74f3-0a4a-41d7-b018-f4c69750d6cd" providerId="ADAL" clId="{5BB7E8DF-94C3-43F6-84C2-1B171E02314E}" dt="2024-12-11T16:12:41.572" v="1464" actId="478"/>
          <ac:picMkLst>
            <pc:docMk/>
            <pc:sldMk cId="587455356" sldId="268"/>
            <ac:picMk id="16" creationId="{A9CA7B09-59C8-6551-5D0D-DED8106CCF7E}"/>
          </ac:picMkLst>
        </pc:picChg>
        <pc:picChg chg="del">
          <ac:chgData name="Joshua Roy Palathinkal" userId="09fa74f3-0a4a-41d7-b018-f4c69750d6cd" providerId="ADAL" clId="{5BB7E8DF-94C3-43F6-84C2-1B171E02314E}" dt="2024-12-11T16:12:41.572" v="1464" actId="478"/>
          <ac:picMkLst>
            <pc:docMk/>
            <pc:sldMk cId="587455356" sldId="268"/>
            <ac:picMk id="18" creationId="{E965AAB8-EE32-2290-D54E-4C970CEEA4C5}"/>
          </ac:picMkLst>
        </pc:picChg>
        <pc:picChg chg="add mod">
          <ac:chgData name="Joshua Roy Palathinkal" userId="09fa74f3-0a4a-41d7-b018-f4c69750d6cd" providerId="ADAL" clId="{5BB7E8DF-94C3-43F6-84C2-1B171E02314E}" dt="2024-12-11T16:57:47.723" v="1560" actId="14100"/>
          <ac:picMkLst>
            <pc:docMk/>
            <pc:sldMk cId="587455356" sldId="268"/>
            <ac:picMk id="2050" creationId="{DFD64B38-962C-6501-43E2-2DD74189349F}"/>
          </ac:picMkLst>
        </pc:picChg>
      </pc:sldChg>
      <pc:sldChg chg="addSp delSp new mod">
        <pc:chgData name="Joshua Roy Palathinkal" userId="09fa74f3-0a4a-41d7-b018-f4c69750d6cd" providerId="ADAL" clId="{5BB7E8DF-94C3-43F6-84C2-1B171E02314E}" dt="2024-12-11T17:05:19.862" v="1568"/>
        <pc:sldMkLst>
          <pc:docMk/>
          <pc:sldMk cId="948421088" sldId="269"/>
        </pc:sldMkLst>
        <pc:spChg chg="del">
          <ac:chgData name="Joshua Roy Palathinkal" userId="09fa74f3-0a4a-41d7-b018-f4c69750d6cd" providerId="ADAL" clId="{5BB7E8DF-94C3-43F6-84C2-1B171E02314E}" dt="2024-12-11T17:05:17.073" v="1566" actId="478"/>
          <ac:spMkLst>
            <pc:docMk/>
            <pc:sldMk cId="948421088" sldId="269"/>
            <ac:spMk id="2" creationId="{FD8DCFA7-4354-C818-BAE1-80800C7C6F6B}"/>
          </ac:spMkLst>
        </pc:spChg>
        <pc:spChg chg="del">
          <ac:chgData name="Joshua Roy Palathinkal" userId="09fa74f3-0a4a-41d7-b018-f4c69750d6cd" providerId="ADAL" clId="{5BB7E8DF-94C3-43F6-84C2-1B171E02314E}" dt="2024-12-11T17:05:19.264" v="1567" actId="478"/>
          <ac:spMkLst>
            <pc:docMk/>
            <pc:sldMk cId="948421088" sldId="269"/>
            <ac:spMk id="3" creationId="{FECD7A06-4CBD-6D54-DFFE-F9E9D0F8651D}"/>
          </ac:spMkLst>
        </pc:spChg>
        <pc:picChg chg="add">
          <ac:chgData name="Joshua Roy Palathinkal" userId="09fa74f3-0a4a-41d7-b018-f4c69750d6cd" providerId="ADAL" clId="{5BB7E8DF-94C3-43F6-84C2-1B171E02314E}" dt="2024-12-11T17:05:19.862" v="1568"/>
          <ac:picMkLst>
            <pc:docMk/>
            <pc:sldMk cId="948421088" sldId="269"/>
            <ac:picMk id="3074" creationId="{9B2AE850-2D25-C699-9C88-3646315400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D3A1D-03FB-4F05-A8A3-95763CD40E1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4153B-D050-47F6-BEDC-446978F07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5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68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3059E-8797-2465-2D82-07D5DC7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F420B-CA6B-BA91-923C-F21C360C2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4103F-869B-FF5F-7500-4D241AFD9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11B39-7324-110A-B40A-D4B33C5EC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5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1863-4BD8-F874-0F05-96A0949A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AC776-4493-15E1-9D04-9671DDFBA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CDF81-F5BF-8814-498F-4CF12B8DC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80034-5B65-FCA8-87B9-719C4C5ED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1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D8E14-96B5-2525-33F4-5A321DD9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B373F-B34E-96CB-A57B-A6FD50BC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8D97C-F9C9-861F-12DA-56844B0C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8D995-B842-F49D-FB7E-41F258015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33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B1F2-E2E2-DB20-7A3F-DF79C59F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37E33-551C-6F3D-9099-8F5DF9E46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DD0A4-7BD5-731A-BCAB-040E38DA8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AF3B5-EF81-9E85-F13C-73CA33AA0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1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1C67-C96C-CD58-67EE-B4872F22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D1C05-ECAC-E8E8-A01D-A391A059E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35DC8-B360-D02D-A028-424B8D11D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9A782-5F8F-24F5-A1DA-D52795F44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12702-2D2D-307B-CEBC-B7AD8C2B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53745-43A8-2AAF-6766-E67277E4D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6B14F-6ECF-FE1C-E7FF-B7A55A78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9741-5F0E-0430-5951-38DB1FE08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D3AA5-DB83-BD99-2CE5-6ACAD5AF8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C09E0-1375-EE7B-161A-B256986CE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29586-5004-F37C-A81E-58DCE0203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FD8F0-63D7-45CE-50CE-2A943BB2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2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0062C-D7AB-21E9-C5C8-B1CF577D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847FA-888F-82A4-D17A-B2F2E2ACD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34A7C-C425-81DB-C878-8A3B76EAD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09F56-4FAC-EA89-FCC1-6DAD16A54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4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6134-7586-8A9D-E49E-74DEBDFE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25321-0ACA-38D0-B4F2-6713D898A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73261-8810-DCBF-7C56-2421064A3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76015-8255-FB91-CC93-75A22B069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6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B44A0-B149-A5A0-94A1-B4BDCD98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A3F58-E0C7-25E9-F335-F165776D5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D22C9-E26E-8090-C437-14F876C67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7385-5A3F-41FE-5B28-13BCAE96A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F286-1989-213C-66CC-1388CDF0D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83336-A0D7-9548-44D0-B626EFA7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70CC-4668-10E1-36FA-C04DCADA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76F7-7E00-057B-0DAE-32802066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7DE5F-5EAF-7A34-14BF-00835533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907B-59AE-AECC-AEFC-6E795322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83235-6EBC-09F9-B6C7-D4D540C36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C764D-6FB5-4F71-CAE9-B3177E87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6038-1716-3D06-C3A4-0B87BF93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9D60C-B1FA-80E5-1F95-35B923A6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447A2-1BB0-AF04-B2FC-6676E19E4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5267A-B239-33BB-7C67-36E6008F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58AD-0B5D-C3AD-0183-601863D9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14228-872C-1BD6-2F3C-248870FA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1168-7462-BB60-52E0-CB85F92B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6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B61B-C80E-C38E-46A2-34CAEE56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AD551-15B6-9C34-1110-401E880C8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A8276-7420-A655-2DB6-9576AD68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C8B8E-8A49-404D-E76F-E598418E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EBDBC-78EF-DCCC-139F-615035E4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6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DBCB-C826-46A3-EA40-CCB1DD08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8F0A4-D954-88B0-B417-44114BEDC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C2A8-833C-8D65-581F-86EAF411F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2C5B-798A-A3EE-4631-76D57F11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41053-F247-8BEF-FB6C-B9CFF149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EC99-D1BF-2622-F2A2-4D71EF64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A038-6FF7-0FAB-16D8-407127494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82066-2A28-9B98-5B11-31AA22F92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A2DA-CADB-402C-BA35-D77E868B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9757-C33A-0615-B2BA-454279AF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A484-9A68-E606-F9B3-44E1AF5D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0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9349-E342-922D-7124-854D7FE0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5EBC5-EA4E-508E-3078-2C4ABBE17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D28A3-E7E3-EC59-62CF-066440B68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1761D-91FE-A21A-521D-2CE05A03D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A47BA-91A8-A076-8826-9D571F00D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40683-7332-A6AC-B9CD-3E3FDDAC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82A2A2-41E6-BFD9-C23A-C3414736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98C44-CB69-82A0-4DA1-D5AB801E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7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3042-E5B4-CC0E-735F-649B2A6B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2D52F-9164-B61E-C276-EB474FA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3931-214C-85A1-EF4F-CB0A790C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A06B-C41D-9B0E-97B0-4A576E7B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3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6F8A5-4B03-93F2-EB63-587C91AD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6F7A3-581B-0203-7986-1363D803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6989-3979-9306-F6DE-41D228FE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3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9EBC-0057-A3B7-4D15-B1DE3109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E5E1-23DB-7659-E1FE-33AE47B2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B889-B22D-80F7-D13F-70A445576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F7A8F-F416-5725-C300-225807EE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F7EDC-86DA-8FCD-9847-36C4507A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13F9B-24E7-254C-EFC0-B954594D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326F-427E-761D-E2DC-ED203EEB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2605A-A42C-048D-4D5A-F546F3138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5913F-D3AA-9A41-5195-3F683A72D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6EF76-4723-24FC-348D-57FEC915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80005-D488-B861-5B66-E14D6505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A8759-4BEB-130B-9C5E-1B3C8270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5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85636-75C9-BD66-B18A-9063DDEF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66058-DA8B-40C9-AC4C-C0E32D67C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2E80F-4FE8-8144-44B5-A5CA966B3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1FF2A-3EE0-7C94-CAD7-8C1E60E81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5FF0-2868-CBFC-3AD1-CC378F22D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4F29-F267-950D-69C8-721DBC9C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Cellular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13C5D-B4B0-CF22-3316-B574854CD2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Roy Palathinkal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392A8-427F-F611-74E2-D6BFAC1C323E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411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754BD-9FB3-70B4-7A6E-9D11F0D5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FE-FFE8-4471-AF69-463C15C0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Processing Data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41369-8F8C-D003-68BA-9BC5A6C046B9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3D5BE-1F91-9F54-A262-E1F8F3D5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9" y="635508"/>
            <a:ext cx="3724656" cy="279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FAFEC9-8098-3AB9-DC58-BC38A332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8" y="813816"/>
            <a:ext cx="3486912" cy="261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56EB4-60E0-60AC-5811-C41A5C680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15" y="3619083"/>
            <a:ext cx="2821877" cy="2915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6ABE-0A78-0EE8-9FCB-C45C42A43045}"/>
              </a:ext>
            </a:extLst>
          </p:cNvPr>
          <p:cNvSpPr txBox="1"/>
          <p:nvPr/>
        </p:nvSpPr>
        <p:spPr>
          <a:xfrm>
            <a:off x="9317847" y="2153674"/>
            <a:ext cx="21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Resource planning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A3A5D-0029-FCB1-E97C-EB43CF7FB691}"/>
              </a:ext>
            </a:extLst>
          </p:cNvPr>
          <p:cNvSpPr txBox="1"/>
          <p:nvPr/>
        </p:nvSpPr>
        <p:spPr>
          <a:xfrm>
            <a:off x="3550183" y="2153674"/>
            <a:ext cx="23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deconstruction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B4E30-449F-0571-8026-496E7D9EE2AF}"/>
              </a:ext>
            </a:extLst>
          </p:cNvPr>
          <p:cNvSpPr txBox="1"/>
          <p:nvPr/>
        </p:nvSpPr>
        <p:spPr>
          <a:xfrm>
            <a:off x="3550183" y="5076743"/>
            <a:ext cx="229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Antenna 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A1B418-8386-E894-7CCA-C720F82C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239" y="3940679"/>
            <a:ext cx="3053656" cy="22721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A90378-BC82-0F22-F06F-014AE390F5EA}"/>
              </a:ext>
            </a:extLst>
          </p:cNvPr>
          <p:cNvSpPr txBox="1"/>
          <p:nvPr/>
        </p:nvSpPr>
        <p:spPr>
          <a:xfrm>
            <a:off x="9317847" y="5076743"/>
            <a:ext cx="272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Processed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3130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058A6-D3EC-13EB-3579-54EA4F1D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842A-FDC9-B20A-FC90-95952241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Data statistics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9C8E5-56FC-1459-FAB9-B81A749741ED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257A35-5946-CA0C-3AFC-93B4143B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64" y="524931"/>
            <a:ext cx="4334438" cy="3232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F9FAC-9F9A-7300-3FF7-5309ECE7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288" y="3558482"/>
            <a:ext cx="4334438" cy="3232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C5BA51-1E5D-2822-D92C-6939CD7B3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690" y="3689320"/>
            <a:ext cx="4248912" cy="3168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AD18BC-90C5-837D-0F0C-2B195C057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288" y="649561"/>
            <a:ext cx="4334438" cy="27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E2052-0B8B-D779-11DC-DF226EBE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9C3B-51FA-74E8-8134-8A341E882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Learning – “</a:t>
            </a:r>
            <a:r>
              <a:rPr lang="en-US" sz="3500" i="1" u="sng" dirty="0"/>
              <a:t>take it with a grain of salt”</a:t>
            </a:r>
            <a:endParaRPr lang="en-US" sz="3500" i="1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1BE5A-B65A-9CC9-2DE3-0690AFF4D433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D64B38-962C-6501-43E2-2DD741893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2016" cy="16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6DA0D-2A62-D1FB-3708-8448E2A8D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5489"/>
            <a:ext cx="4340351" cy="3274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5A97F9-F969-9ADB-39A7-9A884FCC433C}"/>
              </a:ext>
            </a:extLst>
          </p:cNvPr>
          <p:cNvSpPr txBox="1"/>
          <p:nvPr/>
        </p:nvSpPr>
        <p:spPr>
          <a:xfrm>
            <a:off x="1936167" y="1637712"/>
            <a:ext cx="2404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Legend:</a:t>
            </a:r>
            <a:r>
              <a:rPr lang="en-US" sz="1400" b="1" dirty="0">
                <a:solidFill>
                  <a:srgbClr val="0000FF"/>
                </a:solidFill>
              </a:rPr>
              <a:t> Non-scaled</a:t>
            </a:r>
            <a:r>
              <a:rPr lang="en-US" sz="1400" dirty="0"/>
              <a:t>/</a:t>
            </a:r>
            <a:r>
              <a:rPr lang="en-US" sz="1400" b="1" dirty="0">
                <a:solidFill>
                  <a:srgbClr val="FF0000"/>
                </a:solidFill>
              </a:rPr>
              <a:t>Scaled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57E88-23FD-D054-FAA0-2D5B90074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663" y="3695682"/>
            <a:ext cx="5352288" cy="3162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D3476-F15A-8ACB-94FF-8B6A58E71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171" y="633692"/>
            <a:ext cx="4846740" cy="294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BFBC47-2A0D-11DC-B418-BDEDCE7A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49" y="5394960"/>
            <a:ext cx="6287045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 I The Only One Around Here Meme - Imgflip">
            <a:extLst>
              <a:ext uri="{FF2B5EF4-FFF2-40B4-BE49-F238E27FC236}">
                <a16:creationId xmlns:a16="http://schemas.microsoft.com/office/drawing/2014/main" id="{9B2AE850-2D25-C699-9C88-36463154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1443038"/>
            <a:ext cx="57054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2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198-63C7-DBFE-1072-B01644FC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How ‘big’ is the cellular industry?</a:t>
            </a:r>
            <a:endParaRPr lang="en-US" sz="3500" u="sng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360F-FE8E-02F8-866B-B96798FE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3842"/>
            <a:ext cx="12192000" cy="5381857"/>
          </a:xfrm>
        </p:spPr>
        <p:txBody>
          <a:bodyPr>
            <a:normAutofit/>
          </a:bodyPr>
          <a:lstStyle/>
          <a:p>
            <a:r>
              <a:rPr lang="en-US" sz="2000" dirty="0"/>
              <a:t>Genetic Analysis Market: ~$10-13B (2023) [1,2]</a:t>
            </a:r>
          </a:p>
          <a:p>
            <a:r>
              <a:rPr lang="en-US" sz="2000" dirty="0"/>
              <a:t>AI Market: $196.63B (2023) [2]</a:t>
            </a:r>
          </a:p>
          <a:p>
            <a:r>
              <a:rPr lang="en-US" sz="2000" dirty="0"/>
              <a:t>Telecom Service Market: $1.9T (2023) [2]</a:t>
            </a:r>
          </a:p>
          <a:p>
            <a:endParaRPr lang="en-US" sz="2000" dirty="0"/>
          </a:p>
          <a:p>
            <a:r>
              <a:rPr lang="en-US" sz="2000" dirty="0"/>
              <a:t>Big picture </a:t>
            </a:r>
            <a:r>
              <a:rPr lang="en-US" sz="2000" i="1" dirty="0"/>
              <a:t>problemo</a:t>
            </a:r>
            <a:r>
              <a:rPr lang="en-US" sz="2000" dirty="0"/>
              <a:t>?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4DA92-629E-D504-6058-E93C2208148F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Precedence Research.</a:t>
            </a:r>
          </a:p>
          <a:p>
            <a:r>
              <a:rPr lang="en-US" sz="1400" dirty="0"/>
              <a:t>[2] Grand View Research.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A78B3-A5BC-3439-B86D-2AF295988F3A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8AE3B-E0FF-84FF-3C19-A84FCE8D4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4" y="2682199"/>
            <a:ext cx="8180055" cy="279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5D4726-532B-86E9-730D-2DF610F54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40" y="690839"/>
            <a:ext cx="1991360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00C7-0108-2679-E46A-2F365339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B9A4-9BD5-5A28-C090-9BD091B4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Big picture </a:t>
            </a:r>
            <a:r>
              <a:rPr lang="en-US" sz="3500" i="1" u="sng" dirty="0"/>
              <a:t>problemo</a:t>
            </a:r>
            <a:r>
              <a:rPr lang="en-US" sz="3500" u="sng" dirty="0"/>
              <a:t>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62424-D259-9F9A-6F73-2362FF1F9B8A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D5BD9-0A78-6D22-2B4F-4C4ACB28E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23066"/>
            <a:ext cx="7797800" cy="2131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C5B90-71C0-A594-E27E-22A8A323A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2" y="3429000"/>
            <a:ext cx="2975826" cy="3091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BB969-CD06-46B6-1BF5-138C0438A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87" y="3429000"/>
            <a:ext cx="2975827" cy="3091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14636F-26D2-C838-0A74-8952671E1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54" y="3429001"/>
            <a:ext cx="4956246" cy="3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5B11B-941E-E6DD-7910-B063135D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D9E7-EEA1-AC58-96D3-4A548DC8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Big picture </a:t>
            </a:r>
            <a:r>
              <a:rPr lang="en-US" sz="3500" i="1" u="sng" dirty="0"/>
              <a:t>problemo</a:t>
            </a:r>
            <a:r>
              <a:rPr lang="en-US" sz="3500" u="sng" dirty="0"/>
              <a:t>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FBB82-4475-B9C1-F594-9F1E705CC00B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45191-5CD6-D11A-ABCA-B01A3F85F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4" y="1167299"/>
            <a:ext cx="7019071" cy="4523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54BDB-CBDF-0F40-7157-6C99ACB52AB6}"/>
              </a:ext>
            </a:extLst>
          </p:cNvPr>
          <p:cNvSpPr txBox="1"/>
          <p:nvPr/>
        </p:nvSpPr>
        <p:spPr>
          <a:xfrm>
            <a:off x="10889300" y="4812521"/>
            <a:ext cx="80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Note 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70EFF7-5B0B-5664-3C43-76A657F0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96" y="5181853"/>
            <a:ext cx="2889504" cy="16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7B62-2F4E-458D-6884-BC795FB7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8E7B-564C-ED86-6016-A72C0999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South Bend deployment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0C71B-0CA0-1FDF-BBA8-6403B61526BD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47C8C-4FF0-B2CA-FFF0-2FF6763A3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95" y="638498"/>
            <a:ext cx="9158809" cy="5086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D7720-A46F-22FF-5D87-E4C23B3EA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52" y="5725242"/>
            <a:ext cx="6864096" cy="9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97E50-582B-F9EE-81BF-79DE3663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1772-191B-7538-8F72-9DC37D69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Measurement Campaign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E9616-35CA-E147-FC01-B8561CBB546F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0D0BD-2717-E359-5D45-A3CB7181A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" y="603754"/>
            <a:ext cx="11692128" cy="51849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560B0F-19DE-6E02-FBCE-B32D6941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27" y="1351287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11BE-BC56-E238-FAAE-D5B5732E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CBAD-902F-89B6-66E1-703DB845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The WHAT? – Signal propagation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A1E1A-A4C5-E387-E950-F77DBCFFD459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026" name="Picture 2" descr="FieldFox Handheld Spectrum Analyzers | Keysight">
            <a:extLst>
              <a:ext uri="{FF2B5EF4-FFF2-40B4-BE49-F238E27FC236}">
                <a16:creationId xmlns:a16="http://schemas.microsoft.com/office/drawing/2014/main" id="{86EFE2CC-CFCD-1570-6FFB-0D299BA5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64" y="723842"/>
            <a:ext cx="5234432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E7A19-2565-4595-F10F-F3DA8B367BF7}"/>
              </a:ext>
            </a:extLst>
          </p:cNvPr>
          <p:cNvSpPr txBox="1"/>
          <p:nvPr/>
        </p:nvSpPr>
        <p:spPr>
          <a:xfrm>
            <a:off x="5096256" y="2898769"/>
            <a:ext cx="1648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$75k</a:t>
            </a:r>
            <a:r>
              <a:rPr lang="en-US" sz="44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1034" name="Picture 10" descr="Wait...WHAT Memes - Imgflip">
            <a:extLst>
              <a:ext uri="{FF2B5EF4-FFF2-40B4-BE49-F238E27FC236}">
                <a16:creationId xmlns:a16="http://schemas.microsoft.com/office/drawing/2014/main" id="{03291BEE-FFCA-C77B-2F71-3F143191A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2"/>
          <a:stretch/>
        </p:blipFill>
        <p:spPr bwMode="auto">
          <a:xfrm>
            <a:off x="7208762" y="723842"/>
            <a:ext cx="2118118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C6E6D-A242-735A-F5A4-B61CFE6A0754}"/>
              </a:ext>
            </a:extLst>
          </p:cNvPr>
          <p:cNvSpPr txBox="1"/>
          <p:nvPr/>
        </p:nvSpPr>
        <p:spPr>
          <a:xfrm>
            <a:off x="593122" y="4269668"/>
            <a:ext cx="9006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Can phone (UE) measurements be used for modelling signal propagation?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If so, in the </a:t>
            </a:r>
            <a:r>
              <a:rPr lang="en-US" sz="2000" b="1" u="sng" dirty="0"/>
              <a:t>distant future</a:t>
            </a:r>
            <a:r>
              <a:rPr lang="en-US" sz="2000" b="1" dirty="0"/>
              <a:t>, crowdsourced data can be used for many similar analysis.</a:t>
            </a:r>
          </a:p>
        </p:txBody>
      </p:sp>
      <p:pic>
        <p:nvPicPr>
          <p:cNvPr id="1036" name="Picture 12" descr="I predict future : r/memes">
            <a:extLst>
              <a:ext uri="{FF2B5EF4-FFF2-40B4-BE49-F238E27FC236}">
                <a16:creationId xmlns:a16="http://schemas.microsoft.com/office/drawing/2014/main" id="{99F7E564-E6BE-A284-99F3-EDA420637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2"/>
          <a:stretch/>
        </p:blipFill>
        <p:spPr bwMode="auto">
          <a:xfrm>
            <a:off x="10037686" y="4269668"/>
            <a:ext cx="1846216" cy="1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A7B32-F680-D9FE-17B6-0025DF54242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* Excluding software</a:t>
            </a:r>
          </a:p>
        </p:txBody>
      </p:sp>
    </p:spTree>
    <p:extLst>
      <p:ext uri="{BB962C8B-B14F-4D97-AF65-F5344CB8AC3E}">
        <p14:creationId xmlns:p14="http://schemas.microsoft.com/office/powerpoint/2010/main" val="231839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3105-A8AB-F572-F02A-3804B0AF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7898-EA06-1832-CB3F-116D9FE4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DATA – how does it look?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DBFE9-247D-D99D-60AB-018772994516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6ADF5E-C231-05CC-86D5-CFD6BDC1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1" y="723842"/>
            <a:ext cx="6306255" cy="186114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7B46A0-FE07-E862-AFFE-AEA9D93D5C52}"/>
              </a:ext>
            </a:extLst>
          </p:cNvPr>
          <p:cNvCxnSpPr/>
          <p:nvPr/>
        </p:nvCxnSpPr>
        <p:spPr>
          <a:xfrm flipV="1">
            <a:off x="1847088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402258-36BD-4246-D064-5223FCDE6ED1}"/>
              </a:ext>
            </a:extLst>
          </p:cNvPr>
          <p:cNvCxnSpPr/>
          <p:nvPr/>
        </p:nvCxnSpPr>
        <p:spPr>
          <a:xfrm flipV="1">
            <a:off x="2407920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B59CFE-1BC8-5837-618D-F4C614A3AD08}"/>
              </a:ext>
            </a:extLst>
          </p:cNvPr>
          <p:cNvCxnSpPr/>
          <p:nvPr/>
        </p:nvCxnSpPr>
        <p:spPr>
          <a:xfrm flipV="1">
            <a:off x="2938272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225785-0017-5E6B-1C09-E5A681D0F8F6}"/>
              </a:ext>
            </a:extLst>
          </p:cNvPr>
          <p:cNvCxnSpPr/>
          <p:nvPr/>
        </p:nvCxnSpPr>
        <p:spPr>
          <a:xfrm flipV="1">
            <a:off x="5096256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4789B9-CF40-B124-F2F3-B7A14370B36E}"/>
              </a:ext>
            </a:extLst>
          </p:cNvPr>
          <p:cNvCxnSpPr/>
          <p:nvPr/>
        </p:nvCxnSpPr>
        <p:spPr>
          <a:xfrm flipV="1">
            <a:off x="4285488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map with different colored lines&#10;&#10;Description automatically generated">
            <a:extLst>
              <a:ext uri="{FF2B5EF4-FFF2-40B4-BE49-F238E27FC236}">
                <a16:creationId xmlns:a16="http://schemas.microsoft.com/office/drawing/2014/main" id="{F8957C63-AE73-870B-408F-DA24EBB25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1" y="3168338"/>
            <a:ext cx="6155154" cy="3579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1BCC60-A32C-A45B-3459-C2B33987B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31" y="3163826"/>
            <a:ext cx="5374867" cy="35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BA33C-EC76-AB73-DBA9-B6EEC1D5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02EC-4CF1-EB9E-A680-03DADB80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Tough luck – Data integrity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7F651-7BC3-BB9A-258B-4D5E010197DB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F316F-3C2A-794B-9A63-3675BC4A6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723842"/>
            <a:ext cx="10747248" cy="6042377"/>
          </a:xfrm>
          <a:prstGeom prst="rect">
            <a:avLst/>
          </a:prstGeom>
        </p:spPr>
      </p:pic>
      <p:pic>
        <p:nvPicPr>
          <p:cNvPr id="2050" name="Picture 2" descr="This Is Hard Meme - This is hard - Discover &amp; Share GIFs">
            <a:extLst>
              <a:ext uri="{FF2B5EF4-FFF2-40B4-BE49-F238E27FC236}">
                <a16:creationId xmlns:a16="http://schemas.microsoft.com/office/drawing/2014/main" id="{2ADBBFEC-4296-26D8-FEC9-923D6CAD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328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56099-8A7E-65BC-0B50-548F3261E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8" y="723842"/>
            <a:ext cx="3822156" cy="61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190</Words>
  <Application>Microsoft Office PowerPoint</Application>
  <PresentationFormat>Widescreen</PresentationFormat>
  <Paragraphs>53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Wingdings</vt:lpstr>
      <vt:lpstr>Office Theme</vt:lpstr>
      <vt:lpstr>Analysis of Cellular Infrastructure</vt:lpstr>
      <vt:lpstr>How ‘big’ is the cellular industry?</vt:lpstr>
      <vt:lpstr>Big picture problemo?</vt:lpstr>
      <vt:lpstr>Big picture problemo?</vt:lpstr>
      <vt:lpstr>South Bend deployment</vt:lpstr>
      <vt:lpstr>Measurement Campaign</vt:lpstr>
      <vt:lpstr>The WHAT? – Signal propagation</vt:lpstr>
      <vt:lpstr>DATA – how does it look?</vt:lpstr>
      <vt:lpstr>Tough luck – Data integrity</vt:lpstr>
      <vt:lpstr>Processing Data</vt:lpstr>
      <vt:lpstr>Data statistics</vt:lpstr>
      <vt:lpstr>Learning – “take it with a grain of salt”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Roy Palathinkal</dc:creator>
  <cp:lastModifiedBy>Joshua Roy Palathinkal</cp:lastModifiedBy>
  <cp:revision>1</cp:revision>
  <dcterms:created xsi:type="dcterms:W3CDTF">2024-12-10T15:40:24Z</dcterms:created>
  <dcterms:modified xsi:type="dcterms:W3CDTF">2024-12-11T17:05:24Z</dcterms:modified>
</cp:coreProperties>
</file>